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31"/>
    <p:restoredTop sz="96405"/>
  </p:normalViewPr>
  <p:slideViewPr>
    <p:cSldViewPr>
      <p:cViewPr varScale="1">
        <p:scale>
          <a:sx n="105" d="100"/>
          <a:sy n="105" d="100"/>
        </p:scale>
        <p:origin x="224" y="6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103632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5/11/23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5082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0821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3050"/>
            <a:ext cx="37062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5108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1435101"/>
            <a:ext cx="37062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5/11/23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600201"/>
            <a:ext cx="10363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1827214"/>
            <a:ext cx="7310438" cy="1525587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Nazareth </a:t>
            </a:r>
            <a:r>
              <a:rPr lang="en-US" altLang="en-US" sz="5000" b="1" spc="-100" dirty="0" err="1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799" y="1447800"/>
            <a:ext cx="8153401" cy="44196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2209800" y="762000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762000"/>
            <a:ext cx="7999413" cy="457201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5029200" cy="39624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spcAft>
                <a:spcPct val="100000"/>
              </a:spcAft>
              <a:buNone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sed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aliqua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laboris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elit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DDBB0ACF-FE01-894B-A701-FEACFB28E44A}" vid="{4E2B3335-3B39-D84F-8B14-F5E15008C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156</Words>
  <Application>Microsoft Macintosh PowerPoint</Application>
  <PresentationFormat>Widescreen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Interstate</vt:lpstr>
      <vt:lpstr>Lucida Grande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Microsoft Office User</cp:lastModifiedBy>
  <cp:revision>3</cp:revision>
  <dcterms:created xsi:type="dcterms:W3CDTF">2022-11-16T16:42:01Z</dcterms:created>
  <dcterms:modified xsi:type="dcterms:W3CDTF">2023-05-11T18:47:03Z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