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5"/>
  </p:notesMasterIdLst>
  <p:sldIdLst>
    <p:sldId id="256" r:id="rId2"/>
    <p:sldId id="258" r:id="rId3"/>
    <p:sldId id="259" r:id="rId4"/>
  </p:sldIdLst>
  <p:sldSz cx="12192000" cy="6858000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200" kern="1200">
        <a:solidFill>
          <a:srgbClr val="F2F2F2"/>
        </a:solidFill>
        <a:latin typeface="Lucida Grande" panose="020B06000405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200" kern="1200">
        <a:solidFill>
          <a:srgbClr val="F2F2F2"/>
        </a:solidFill>
        <a:latin typeface="Lucida Grande" panose="020B06000405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200" kern="1200">
        <a:solidFill>
          <a:srgbClr val="F2F2F2"/>
        </a:solidFill>
        <a:latin typeface="Lucida Grande" panose="020B06000405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200" kern="1200">
        <a:solidFill>
          <a:srgbClr val="F2F2F2"/>
        </a:solidFill>
        <a:latin typeface="Lucida Grande" panose="020B06000405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200" kern="1200">
        <a:solidFill>
          <a:srgbClr val="F2F2F2"/>
        </a:solidFill>
        <a:latin typeface="Lucida Grande" panose="020B06000405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200" kern="1200">
        <a:solidFill>
          <a:srgbClr val="F2F2F2"/>
        </a:solidFill>
        <a:latin typeface="Lucida Grande" panose="020B06000405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200" kern="1200">
        <a:solidFill>
          <a:srgbClr val="F2F2F2"/>
        </a:solidFill>
        <a:latin typeface="Lucida Grande" panose="020B06000405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200" kern="1200">
        <a:solidFill>
          <a:srgbClr val="F2F2F2"/>
        </a:solidFill>
        <a:latin typeface="Lucida Grande" panose="020B06000405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200" kern="1200">
        <a:solidFill>
          <a:srgbClr val="F2F2F2"/>
        </a:solidFill>
        <a:latin typeface="Lucida Grande" panose="020B06000405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331"/>
    <p:restoredTop sz="96405"/>
  </p:normalViewPr>
  <p:slideViewPr>
    <p:cSldViewPr>
      <p:cViewPr varScale="1">
        <p:scale>
          <a:sx n="105" d="100"/>
          <a:sy n="105" d="100"/>
        </p:scale>
        <p:origin x="224" y="65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2A51680-6968-1547-8255-1E53A4D052D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9B343F-C835-C944-A70D-43D59815F29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5747DC45-1A39-7744-AE62-72EA16BF34E2}" type="datetime1">
              <a:rPr lang="en-US" altLang="en-US"/>
              <a:pPr/>
              <a:t>5/11/23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4611EAD-A168-1046-834E-583E4262A28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973DD88D-B08A-5F44-843A-F6DA3F8967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EDD1AB-4C27-F041-AF03-E6BEF825454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57057F-DC89-5742-916C-1706F9A7CE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2005F5B4-408A-E04D-9D7F-1FA89FCDEB1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Slide Image Placeholder 1">
            <a:extLst>
              <a:ext uri="{FF2B5EF4-FFF2-40B4-BE49-F238E27FC236}">
                <a16:creationId xmlns:a16="http://schemas.microsoft.com/office/drawing/2014/main" id="{C07F98AA-94F7-3442-BE97-06A209C482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xfrm>
            <a:off x="406400" y="696913"/>
            <a:ext cx="61976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0" name="Notes Placeholder 2">
            <a:extLst>
              <a:ext uri="{FF2B5EF4-FFF2-40B4-BE49-F238E27FC236}">
                <a16:creationId xmlns:a16="http://schemas.microsoft.com/office/drawing/2014/main" id="{BF43329B-56AE-1B4A-8B31-B178849D3C0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2291" name="Slide Number Placeholder 3">
            <a:extLst>
              <a:ext uri="{FF2B5EF4-FFF2-40B4-BE49-F238E27FC236}">
                <a16:creationId xmlns:a16="http://schemas.microsoft.com/office/drawing/2014/main" id="{4E1F4937-6E8E-7D46-B68B-2EE50FD75C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994D9801-54A2-B94A-B331-97B923A32C63}" type="slidenum">
              <a:rPr lang="en-US" altLang="en-US" sz="1200">
                <a:solidFill>
                  <a:schemeClr val="tx1"/>
                </a:solidFill>
                <a:latin typeface="Calibri" panose="020F0502020204030204" pitchFamily="34" charset="0"/>
              </a:rPr>
              <a:pPr eaLnBrk="1" hangingPunct="1"/>
              <a:t>1</a:t>
            </a:fld>
            <a:endParaRPr lang="en-US" altLang="en-US" sz="120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Slide Image Placeholder 1">
            <a:extLst>
              <a:ext uri="{FF2B5EF4-FFF2-40B4-BE49-F238E27FC236}">
                <a16:creationId xmlns:a16="http://schemas.microsoft.com/office/drawing/2014/main" id="{36D78230-499E-3E45-81A3-395042EB1A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xfrm>
            <a:off x="406400" y="696913"/>
            <a:ext cx="61976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8" name="Notes Placeholder 2">
            <a:extLst>
              <a:ext uri="{FF2B5EF4-FFF2-40B4-BE49-F238E27FC236}">
                <a16:creationId xmlns:a16="http://schemas.microsoft.com/office/drawing/2014/main" id="{0AED9703-CA94-AB43-90F9-439E7732834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4339" name="Slide Number Placeholder 3">
            <a:extLst>
              <a:ext uri="{FF2B5EF4-FFF2-40B4-BE49-F238E27FC236}">
                <a16:creationId xmlns:a16="http://schemas.microsoft.com/office/drawing/2014/main" id="{30A0A178-9741-BE49-8A25-E6E6412607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0CD1685B-D403-C548-B526-5E9A838B34F4}" type="slidenum">
              <a:rPr lang="en-US" altLang="en-US" sz="1200">
                <a:solidFill>
                  <a:schemeClr val="tx1"/>
                </a:solidFill>
                <a:latin typeface="Calibri" panose="020F0502020204030204" pitchFamily="34" charset="0"/>
              </a:rPr>
              <a:pPr eaLnBrk="1" hangingPunct="1"/>
              <a:t>2</a:t>
            </a:fld>
            <a:endParaRPr lang="en-US" altLang="en-US" sz="120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>
            <a:extLst>
              <a:ext uri="{FF2B5EF4-FFF2-40B4-BE49-F238E27FC236}">
                <a16:creationId xmlns:a16="http://schemas.microsoft.com/office/drawing/2014/main" id="{3ACF3C56-D31F-6A4B-95FE-F1D567670F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xfrm>
            <a:off x="406400" y="696913"/>
            <a:ext cx="61976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6" name="Notes Placeholder 2">
            <a:extLst>
              <a:ext uri="{FF2B5EF4-FFF2-40B4-BE49-F238E27FC236}">
                <a16:creationId xmlns:a16="http://schemas.microsoft.com/office/drawing/2014/main" id="{0AECE9FC-3B1D-014C-9A96-5189070989D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6387" name="Slide Number Placeholder 3">
            <a:extLst>
              <a:ext uri="{FF2B5EF4-FFF2-40B4-BE49-F238E27FC236}">
                <a16:creationId xmlns:a16="http://schemas.microsoft.com/office/drawing/2014/main" id="{971F4064-7916-B148-8E19-9539893071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C7C08955-80AC-9A46-93A2-D789C372A90A}" type="slidenum">
              <a:rPr lang="en-US" altLang="en-US" sz="1200">
                <a:solidFill>
                  <a:schemeClr val="tx1"/>
                </a:solidFill>
                <a:latin typeface="Calibri" panose="020F0502020204030204" pitchFamily="34" charset="0"/>
              </a:rPr>
              <a:pPr eaLnBrk="1" hangingPunct="1"/>
              <a:t>3</a:t>
            </a:fld>
            <a:endParaRPr lang="en-US" altLang="en-US" sz="120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baseline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83820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85773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053C8-351B-F24D-B34E-48346305136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1E0359E5-2C18-854C-9849-17A1C8A7A8DC}" type="datetime1">
              <a:rPr lang="en-US" altLang="en-US"/>
              <a:pPr/>
              <a:t>5/11/23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774C13-6D52-A34C-9375-2735C27EF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13382B-5BE8-8740-A6F6-524B268CB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9C589C48-D516-9641-8273-BF740BA42DA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8308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10363200" cy="1143000"/>
          </a:xfrm>
        </p:spPr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00201"/>
            <a:ext cx="10363200" cy="4525963"/>
          </a:xfrm>
        </p:spPr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  <a:lvl2pPr marL="971550" indent="-514350">
              <a:buFont typeface="+mj-lt"/>
              <a:buAutoNum type="arabicParenR"/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>
              <a:buFont typeface="Wingdings" pitchFamily="2" charset="2"/>
              <a:buChar char="Ø"/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>
              <a:buFont typeface="Wingdings" pitchFamily="2" charset="2"/>
              <a:buChar char="v"/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75080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4CF7A6-33FA-2740-B251-FB43A1AA3E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DCF03C8C-A3CD-C841-8FC2-6A054CA7C7E2}" type="datetime1">
              <a:rPr lang="en-US" altLang="en-US"/>
              <a:pPr/>
              <a:t>5/11/23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09FC7E-C6F5-6245-89CB-E0FFA8CD8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3AECFB-6322-4F42-9F96-8BE0DEDA0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11EE9397-AD6C-814F-B227-70F2EFB280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2281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00201"/>
            <a:ext cx="50800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0800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5AD657-6E83-8D42-BC17-74131BAF23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EE9665A2-7776-5E43-BE62-4D78CDB8B6BE}" type="datetime1">
              <a:rPr lang="en-US" altLang="en-US"/>
              <a:pPr/>
              <a:t>5/11/23</a:t>
            </a:fld>
            <a:endParaRPr lang="en-US" alt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0C1B77-29D2-6444-9CB4-C67A7E777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DBD9D4-C5C8-A14F-BE7B-6CE71B48A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AD88ACEB-FD3E-DD4F-957F-6AF59C6AF73C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55823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535113"/>
            <a:ext cx="50821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400" y="2174875"/>
            <a:ext cx="50821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7" y="1535113"/>
            <a:ext cx="508211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0821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586D909-08CA-F040-BDD2-7B85A6D67E3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1ECCC05A-08D5-CE4B-89F0-3EA5D3450975}" type="datetime1">
              <a:rPr lang="en-US" altLang="en-US"/>
              <a:pPr/>
              <a:t>5/11/23</a:t>
            </a:fld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D7A36C3-9AF7-284B-87BC-6C417D14E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4C6ECE-174B-1A48-A2C4-5FA435F6C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FB317417-BEEC-8A4A-A33A-79A5E08F1A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8708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forest-photo copy.png">
            <a:extLst>
              <a:ext uri="{FF2B5EF4-FFF2-40B4-BE49-F238E27FC236}">
                <a16:creationId xmlns:a16="http://schemas.microsoft.com/office/drawing/2014/main" id="{C4DB1DFA-E793-F740-BEC2-A1CD2734510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90146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73050"/>
            <a:ext cx="37062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5108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1" y="1435101"/>
            <a:ext cx="37062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C6172D-8BB5-2D4C-AE15-55E3E94D26C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D062648F-FC22-4241-A3A3-70C424870C2D}" type="datetime1">
              <a:rPr lang="en-US" altLang="en-US"/>
              <a:pPr/>
              <a:t>5/11/23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9D01D8-C2FD-0F42-A2F9-3EA45F5D8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71ECAF-8D14-F549-92ED-24B272FE3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76FB51A5-D875-C545-B882-34FE47197C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3780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E91D53-9213-A545-8DCF-778AA0E0D2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8FCB22A4-A224-3E44-B56C-21FA7E6F723B}" type="datetime1">
              <a:rPr lang="en-US" altLang="en-US"/>
              <a:pPr/>
              <a:t>5/11/23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D021AF-BAB1-E54B-9303-CC141FC33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C92C64-8B7A-2A4D-848B-2C6BE2A22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612DF654-13E1-A04C-AEC8-37FB7BBECE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8059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58BBC9-76A6-F14F-9602-B6D76C3E22A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fld id="{81012064-D92F-CF41-8C4F-07F40DD20B29}" type="datetime1">
              <a:rPr lang="en-US" altLang="en-US" smtClean="0"/>
              <a:pPr/>
              <a:t>5/11/23</a:t>
            </a:fld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8C18FA-E065-BA4F-82DD-433ED6E84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8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BDD599-88C3-9F45-8112-827FBE4DA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fld id="{B66AD36E-2603-FC45-BA23-2C667A9A4051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05781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DD362878-0141-F841-9590-2E3D2C50458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US" altLang="en-US" dirty="0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B51BB661-4606-354C-AC3F-2209924D9F5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914400" y="1600201"/>
            <a:ext cx="103632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rgbClr val="F2F2F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2F2F2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2F2F2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2F2F2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2F2F2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2F2F2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2F2F2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2F2F2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2F2F2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rgbClr val="F2F2F2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F2F2F2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F2F2F2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F2F2F2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rgbClr val="F2F2F2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le 1">
            <a:extLst>
              <a:ext uri="{FF2B5EF4-FFF2-40B4-BE49-F238E27FC236}">
                <a16:creationId xmlns:a16="http://schemas.microsoft.com/office/drawing/2014/main" id="{A6B3B35F-692F-BD4C-BD6C-E90C4FE780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38400" y="1827214"/>
            <a:ext cx="7310438" cy="1525587"/>
          </a:xfr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en-US" sz="5000" b="1" spc="-100" dirty="0">
                <a:solidFill>
                  <a:srgbClr val="CEA168"/>
                </a:solidFill>
                <a:latin typeface="Interstate" pitchFamily="2" charset="77"/>
                <a:ea typeface="ＭＳ Ｐゴシック" panose="020B0600070205080204" pitchFamily="34" charset="-128"/>
              </a:rPr>
              <a:t>Nazareth </a:t>
            </a:r>
            <a:r>
              <a:rPr lang="en-US" altLang="en-US" sz="5000" b="1" spc="-100" dirty="0" err="1">
                <a:solidFill>
                  <a:srgbClr val="CEA168"/>
                </a:solidFill>
                <a:latin typeface="Interstate" pitchFamily="2" charset="77"/>
                <a:ea typeface="ＭＳ Ｐゴシック" panose="020B0600070205080204" pitchFamily="34" charset="-128"/>
              </a:rPr>
              <a:t>Powerpoint</a:t>
            </a:r>
            <a:r>
              <a:rPr lang="en-US" altLang="en-US" sz="5000" b="1" spc="-100" dirty="0">
                <a:solidFill>
                  <a:srgbClr val="CEA168"/>
                </a:solidFill>
                <a:latin typeface="Interstate" pitchFamily="2" charset="77"/>
                <a:ea typeface="ＭＳ Ｐゴシック" panose="020B0600070205080204" pitchFamily="34" charset="-128"/>
              </a:rPr>
              <a:t> Project Headline</a:t>
            </a:r>
          </a:p>
        </p:txBody>
      </p:sp>
      <p:sp>
        <p:nvSpPr>
          <p:cNvPr id="11266" name="Subtitle 2">
            <a:extLst>
              <a:ext uri="{FF2B5EF4-FFF2-40B4-BE49-F238E27FC236}">
                <a16:creationId xmlns:a16="http://schemas.microsoft.com/office/drawing/2014/main" id="{F2BB4B64-19FC-1A4B-9A27-3FBD576AB4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38400" y="3884613"/>
            <a:ext cx="7694612" cy="129540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en-US" alt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Powerpoint</a:t>
            </a:r>
            <a:r>
              <a:rPr lang="en-US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Subheading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2">
            <a:extLst>
              <a:ext uri="{FF2B5EF4-FFF2-40B4-BE49-F238E27FC236}">
                <a16:creationId xmlns:a16="http://schemas.microsoft.com/office/drawing/2014/main" id="{CF764E11-2ECA-704E-A241-E32629AB35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9799" y="1447800"/>
            <a:ext cx="8153401" cy="4419600"/>
          </a:xfr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231775" indent="-231775">
              <a:spcBef>
                <a:spcPct val="0"/>
              </a:spcBef>
              <a:spcAft>
                <a:spcPct val="100000"/>
              </a:spcAft>
            </a:pP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Lorem ipsum dolor sit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amet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,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consectetur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adipisicing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elit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, sed do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eiusmod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tempor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incididunt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ut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labore et dolore magna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aliqua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. </a:t>
            </a:r>
          </a:p>
          <a:p>
            <a:pPr marL="231775" indent="-231775">
              <a:spcBef>
                <a:spcPct val="0"/>
              </a:spcBef>
              <a:spcAft>
                <a:spcPct val="100000"/>
              </a:spcAft>
            </a:pP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Ut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enim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ad minim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veniam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,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quis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nostrud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exercitation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ullamco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laboris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nisi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ut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aliquip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ex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ea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commodo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consequat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. Duis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aute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irure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dolor in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reprehenderit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in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voluptate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velit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esse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cillum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dolore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eu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fugiat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nulla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pariatur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.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Excepteur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sint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occaecat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cupidatat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non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proident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, sunt in culpa qui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officia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deserunt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mollit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anim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id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est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laborum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.</a:t>
            </a:r>
            <a:r>
              <a:rPr lang="en-US" alt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</a:p>
          <a:p>
            <a:pPr marL="231775" indent="-231775">
              <a:spcBef>
                <a:spcPct val="0"/>
              </a:spcBef>
              <a:spcAft>
                <a:spcPct val="100000"/>
              </a:spcAft>
            </a:pP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Duis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aute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irure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dolor in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reprehenderit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in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voluptate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velit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esse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cillum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dolore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eu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fugiat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nulla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pariatur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.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380E35D0-19C0-EDD6-E310-DE02973F9EA8}"/>
              </a:ext>
            </a:extLst>
          </p:cNvPr>
          <p:cNvSpPr txBox="1">
            <a:spLocks/>
          </p:cNvSpPr>
          <p:nvPr/>
        </p:nvSpPr>
        <p:spPr bwMode="auto">
          <a:xfrm>
            <a:off x="2209800" y="762000"/>
            <a:ext cx="7999413" cy="457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bg1">
                    <a:lumMod val="95000"/>
                  </a:schemeClr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F2F2F2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F2F2F2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F2F2F2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F2F2F2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F2F2F2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F2F2F2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F2F2F2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F2F2F2"/>
                </a:solidFill>
                <a:latin typeface="Calibri" pitchFamily="34" charset="0"/>
              </a:defRPr>
            </a:lvl9pPr>
          </a:lstStyle>
          <a:p>
            <a:pPr algn="l"/>
            <a:r>
              <a:rPr lang="en-US" altLang="en-US" sz="3800" b="1" spc="-100" dirty="0">
                <a:solidFill>
                  <a:srgbClr val="CEA168"/>
                </a:solidFill>
                <a:latin typeface="Interstate" pitchFamily="2" charset="77"/>
                <a:ea typeface="ＭＳ Ｐゴシック" panose="020B0600070205080204" pitchFamily="34" charset="-128"/>
              </a:rPr>
              <a:t>Slide Headline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EA09D747-FF81-A746-B71B-B18BDA24B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9800" y="762000"/>
            <a:ext cx="7999413" cy="457201"/>
          </a:xfr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en-US" sz="3800" b="1" spc="-100" dirty="0">
                <a:solidFill>
                  <a:srgbClr val="CEA168"/>
                </a:solidFill>
                <a:latin typeface="Interstate" pitchFamily="2" charset="77"/>
                <a:ea typeface="ＭＳ Ｐゴシック" panose="020B0600070205080204" pitchFamily="34" charset="-128"/>
              </a:rPr>
              <a:t>Slide Headline</a:t>
            </a:r>
          </a:p>
        </p:txBody>
      </p:sp>
      <p:sp>
        <p:nvSpPr>
          <p:cNvPr id="13314" name="Content Placeholder 2">
            <a:extLst>
              <a:ext uri="{FF2B5EF4-FFF2-40B4-BE49-F238E27FC236}">
                <a16:creationId xmlns:a16="http://schemas.microsoft.com/office/drawing/2014/main" id="{CE54BF29-1127-6A4F-8914-F5F1FD89F7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9800" y="1600200"/>
            <a:ext cx="5029200" cy="3962400"/>
          </a:xfr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indent="0">
              <a:spcBef>
                <a:spcPct val="0"/>
              </a:spcBef>
              <a:spcAft>
                <a:spcPct val="100000"/>
              </a:spcAft>
              <a:buNone/>
              <a:defRPr/>
            </a:pP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Lorem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ipsum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 dolor sit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amet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,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consectetur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adipisicing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elit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,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sed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 do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eiusmod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tempor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incididunt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ut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labore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 et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dolore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 magna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aliqua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.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Ut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enim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 ad minim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veniam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,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quis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nostrud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 exercitation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ullamco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laboris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 nisi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ut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aliquip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 ex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ea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commodo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consequat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.</a:t>
            </a:r>
          </a:p>
          <a:p>
            <a:pPr eaLnBrk="1" hangingPunct="1">
              <a:spcBef>
                <a:spcPct val="0"/>
              </a:spcBef>
              <a:spcAft>
                <a:spcPct val="100000"/>
              </a:spcAft>
              <a:buFont typeface="Arial" charset="0"/>
              <a:buChar char="•"/>
              <a:defRPr/>
            </a:pP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Dolore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 magna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aliqua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Interstate" pitchFamily="2" charset="77"/>
              <a:cs typeface="Open Sans Regular" charset="0"/>
            </a:endParaRPr>
          </a:p>
          <a:p>
            <a:pPr eaLnBrk="1" hangingPunct="1">
              <a:spcBef>
                <a:spcPct val="0"/>
              </a:spcBef>
              <a:spcAft>
                <a:spcPct val="100000"/>
              </a:spcAft>
              <a:buFont typeface="Arial" charset="0"/>
              <a:buChar char="•"/>
              <a:defRPr/>
            </a:pP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Ullamco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laboris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Interstate" pitchFamily="2" charset="77"/>
              <a:cs typeface="Open Sans Regular" charset="0"/>
            </a:endParaRPr>
          </a:p>
          <a:p>
            <a:pPr eaLnBrk="1" hangingPunct="1">
              <a:spcBef>
                <a:spcPct val="0"/>
              </a:spcBef>
              <a:spcAft>
                <a:spcPct val="100000"/>
              </a:spcAft>
              <a:buFont typeface="Arial" charset="0"/>
              <a:buChar char="•"/>
              <a:defRPr/>
            </a:pP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Consectetur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adipisicing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elit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Interstate" pitchFamily="2" charset="77"/>
              <a:cs typeface="Open Sans Regular" charset="0"/>
            </a:endParaRPr>
          </a:p>
        </p:txBody>
      </p:sp>
      <p:pic>
        <p:nvPicPr>
          <p:cNvPr id="15363" name="Picture 1" descr="william-hallahan-biology_web.jpg">
            <a:extLst>
              <a:ext uri="{FF2B5EF4-FFF2-40B4-BE49-F238E27FC236}">
                <a16:creationId xmlns:a16="http://schemas.microsoft.com/office/drawing/2014/main" id="{1844C46E-17BB-C648-9C75-1958C50455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200" y="838200"/>
            <a:ext cx="29464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undraising Powerpo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3" id="{DDBB0ACF-FE01-894B-A701-FEACFB28E44A}" vid="{4E2B3335-3B39-D84F-8B14-F5E15008C51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Words>156</Words>
  <Application>Microsoft Macintosh PowerPoint</Application>
  <PresentationFormat>Widescreen</PresentationFormat>
  <Paragraphs>14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Interstate</vt:lpstr>
      <vt:lpstr>Lucida Grande</vt:lpstr>
      <vt:lpstr>Wingdings</vt:lpstr>
      <vt:lpstr>Fundraising Powerpoing</vt:lpstr>
      <vt:lpstr>Nazareth Powerpoint Project Headline</vt:lpstr>
      <vt:lpstr>PowerPoint Presentation</vt:lpstr>
      <vt:lpstr>Slide Headline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Nazareth Powerpoint Project Headline</dc:title>
  <dc:creator>Microsoft Office User</dc:creator>
  <cp:lastModifiedBy>Microsoft Office User</cp:lastModifiedBy>
  <cp:revision>3</cp:revision>
  <dcterms:created xsi:type="dcterms:W3CDTF">2022-11-16T16:42:01Z</dcterms:created>
  <dcterms:modified xsi:type="dcterms:W3CDTF">2023-05-11T18:47:03Z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TC300058781033</vt:lpwstr>
  </property>
</Properties>
</file>