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/>
    <p:restoredTop sz="96405"/>
  </p:normalViewPr>
  <p:slideViewPr>
    <p:cSldViewPr>
      <p:cViewPr varScale="1">
        <p:scale>
          <a:sx n="127" d="100"/>
          <a:sy n="127" d="100"/>
        </p:scale>
        <p:origin x="16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5/11/23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11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779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8831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5/11/23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27213"/>
            <a:ext cx="7310438" cy="1525587"/>
          </a:xfrm>
        </p:spPr>
        <p:txBody>
          <a:bodyPr lIns="0" tIns="0" rIns="0" bIns="0"/>
          <a:lstStyle/>
          <a:p>
            <a:pPr algn="l" eaLnBrk="1" hangingPunct="1"/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Nazareth </a:t>
            </a:r>
            <a:r>
              <a:rPr lang="en-US" altLang="en-US" sz="5000" b="1" spc="-100" dirty="0" err="1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24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447800"/>
            <a:ext cx="8153401" cy="4419600"/>
          </a:xfrm>
        </p:spPr>
        <p:txBody>
          <a:bodyPr lIns="0" tIns="0" rIns="0" bIns="0"/>
          <a:lstStyle/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  <a:r>
              <a:rPr lang="en-US" altLang="en-US" sz="2000" b="1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b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</a:b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685799" y="761999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1999"/>
            <a:ext cx="7999413" cy="457201"/>
          </a:xfrm>
        </p:spPr>
        <p:txBody>
          <a:bodyPr lIns="0" tIns="0" rIns="0" bIns="0"/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5029200" cy="3962400"/>
          </a:xfrm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None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sed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ea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aliqua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laboris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elit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[Compatibility Mode]_v02" id="{C2371B37-AAAB-B640-94FE-25DFC24B32FC}" vid="{C72A9CC6-E8AA-D84E-B0C5-92C976CC0C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157</Words>
  <Application>Microsoft Macintosh PowerPoint</Application>
  <PresentationFormat>On-screen Show 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Interstate</vt:lpstr>
      <vt:lpstr>Lucida Grande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Microsoft Office User</cp:lastModifiedBy>
  <cp:revision>4</cp:revision>
  <dcterms:created xsi:type="dcterms:W3CDTF">2022-11-16T16:41:07Z</dcterms:created>
  <dcterms:modified xsi:type="dcterms:W3CDTF">2023-05-11T17:57:01Z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