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/>
    <p:restoredTop sz="96405"/>
  </p:normalViewPr>
  <p:slideViewPr>
    <p:cSldViewPr>
      <p:cViewPr varScale="1">
        <p:scale>
          <a:sx n="127" d="100"/>
          <a:sy n="127" d="100"/>
        </p:scale>
        <p:origin x="16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A51680-6968-1547-8255-1E53A4D052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B343F-C835-C944-A70D-43D59815F2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5747DC45-1A39-7744-AE62-72EA16BF34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611EAD-A168-1046-834E-583E4262A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73DD88D-B08A-5F44-843A-F6DA3F896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DD1AB-4C27-F041-AF03-E6BEF82545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7057F-DC89-5742-916C-1706F9A7CE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2005F5B4-408A-E04D-9D7F-1FA89FCDEB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>
            <a:extLst>
              <a:ext uri="{FF2B5EF4-FFF2-40B4-BE49-F238E27FC236}">
                <a16:creationId xmlns:a16="http://schemas.microsoft.com/office/drawing/2014/main" id="{C07F98AA-94F7-3442-BE97-06A209C48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Notes Placeholder 2">
            <a:extLst>
              <a:ext uri="{FF2B5EF4-FFF2-40B4-BE49-F238E27FC236}">
                <a16:creationId xmlns:a16="http://schemas.microsoft.com/office/drawing/2014/main" id="{BF43329B-56AE-1B4A-8B31-B178849D3C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4E1F4937-6E8E-7D46-B68B-2EE50FD75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4D9801-54A2-B94A-B331-97B923A32C63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>
            <a:extLst>
              <a:ext uri="{FF2B5EF4-FFF2-40B4-BE49-F238E27FC236}">
                <a16:creationId xmlns:a16="http://schemas.microsoft.com/office/drawing/2014/main" id="{36D78230-499E-3E45-81A3-395042EB1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Notes Placeholder 2">
            <a:extLst>
              <a:ext uri="{FF2B5EF4-FFF2-40B4-BE49-F238E27FC236}">
                <a16:creationId xmlns:a16="http://schemas.microsoft.com/office/drawing/2014/main" id="{0AED9703-CA94-AB43-90F9-439E77328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30A0A178-9741-BE49-8A25-E6E641260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D1685B-D403-C548-B526-5E9A838B34F4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ACF3C56-D31F-6A4B-95FE-F1D567670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0AECE9FC-3B1D-014C-9A96-518907098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971F4064-7916-B148-8E19-953989307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C08955-80AC-9A46-93A2-D789C372A90A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7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053C8-351B-F24D-B34E-48346305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0359E5-2C18-854C-9849-17A1C8A7A8DC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4C13-6D52-A34C-9375-2735C27E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382B-5BE8-8740-A6F6-524B268C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89C48-D516-9641-8273-BF740BA42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25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971550" indent="-514350">
              <a:buFont typeface="+mj-lt"/>
              <a:buAutoNum type="arabicParenR"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buFont typeface="Wingdings" pitchFamily="2" charset="2"/>
              <a:buChar char="Ø"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buFont typeface="Wingdings" pitchFamily="2" charset="2"/>
              <a:buChar char="v"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08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CF7A6-33FA-2740-B251-FB43A1AA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CF03C8C-A3CD-C841-8FC2-6A054CA7C7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9FC7E-C6F5-6245-89CB-E0FFA8CD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AECFB-6322-4F42-9F96-8BE0DEDA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EE9397-AD6C-814F-B227-70F2EFB28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28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AD657-6E83-8D42-BC17-74131BAF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EE9665A2-7776-5E43-BE62-4D78CDB8B6BE}" type="datetime1">
              <a:rPr lang="en-US" altLang="en-US"/>
              <a:pPr/>
              <a:t>5/11/23</a:t>
            </a:fld>
            <a:endParaRPr lang="en-US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C1B77-29D2-6444-9CB4-C67A7E77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BD9D4-C5C8-A14F-BE7B-6CE71B48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AD88ACEB-FD3E-DD4F-957F-6AF59C6AF73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582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8115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38115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11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8115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6D909-08CA-F040-BDD2-7B85A6D6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CCC05A-08D5-CE4B-89F0-3EA5D3450975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7A36C3-9AF7-284B-87BC-6C417D14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6ECE-174B-1A48-A2C4-5FA435F6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FB317417-BEEC-8A4A-A33A-79A5E08F1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70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rest-photo copy.png">
            <a:extLst>
              <a:ext uri="{FF2B5EF4-FFF2-40B4-BE49-F238E27FC236}">
                <a16:creationId xmlns:a16="http://schemas.microsoft.com/office/drawing/2014/main" id="{C4DB1DFA-E793-F740-BEC2-A1CD273451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1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779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4883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2779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6172D-8BB5-2D4C-AE15-55E3E94D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062648F-FC22-4241-A3A3-70C424870C2D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D01D8-C2FD-0F42-A2F9-3EA45F5D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1ECAF-8D14-F549-92ED-24B272FE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76FB51A5-D875-C545-B882-34FE47197C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78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91D53-9213-A545-8DCF-778AA0E0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8FCB22A4-A224-3E44-B56C-21FA7E6F723B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021AF-BAB1-E54B-9303-CC141FC3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2C64-8B7A-2A4D-848B-2C6BE2A2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612DF654-13E1-A04C-AEC8-37FB7BBEC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0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8BBC9-76A6-F14F-9602-B6D76C3E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1012064-D92F-CF41-8C4F-07F40DD20B29}" type="datetime1">
              <a:rPr lang="en-US" altLang="en-US" smtClean="0"/>
              <a:pPr/>
              <a:t>5/11/23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C18FA-E065-BA4F-82DD-433ED6E8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DD599-88C3-9F45-8112-827FBE4D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66AD36E-2603-FC45-BA23-2C667A9A405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578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D362878-0141-F841-9590-2E3D2C5045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58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1BB661-4606-354C-AC3F-2209924D9F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2F2F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F2F2F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F2F2F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2F2F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A6B3B35F-692F-BD4C-BD6C-E90C4FE7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827213"/>
            <a:ext cx="7310438" cy="1525587"/>
          </a:xfrm>
        </p:spPr>
        <p:txBody>
          <a:bodyPr lIns="0" tIns="0" rIns="0" bIns="0"/>
          <a:lstStyle/>
          <a:p>
            <a:pPr algn="l" eaLnBrk="1" hangingPunct="1"/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Nazareth </a:t>
            </a:r>
            <a:r>
              <a:rPr lang="en-US" altLang="en-US" sz="5000" b="1" spc="-100" dirty="0" err="1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 Project Headline</a:t>
            </a:r>
          </a:p>
        </p:txBody>
      </p:sp>
      <p:sp>
        <p:nvSpPr>
          <p:cNvPr id="11266" name="Subtitle 2">
            <a:extLst>
              <a:ext uri="{FF2B5EF4-FFF2-40B4-BE49-F238E27FC236}">
                <a16:creationId xmlns:a16="http://schemas.microsoft.com/office/drawing/2014/main" id="{F2BB4B64-19FC-1A4B-9A27-3FBD576AB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884613"/>
            <a:ext cx="7694612" cy="1295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Subheading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F764E11-2ECA-704E-A241-E32629AB3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447800"/>
            <a:ext cx="8153401" cy="4419600"/>
          </a:xfrm>
        </p:spPr>
        <p:txBody>
          <a:bodyPr lIns="0" tIns="0" rIns="0" bIns="0"/>
          <a:lstStyle/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Lorem ipsum dolor sit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amet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consectetur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adipisicing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sed do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eiusmod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tempor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incididunt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labore et dolore magna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aliqua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</a:p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enim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ad minim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veniam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quis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nostrud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exercitation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ullamco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laboris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nisi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aliquip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ex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commodo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consequat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Duis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Excepteur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sint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occaecat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cupidatat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non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proident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, sunt in culpa qui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officia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deserunt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mollit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anim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id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laborum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</a:p>
          <a:p>
            <a:pPr marL="231775" indent="-231775" eaLnBrk="1" hangingPunct="1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Duis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b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</a:b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0E35D0-19C0-EDD6-E310-DE02973F9EA8}"/>
              </a:ext>
            </a:extLst>
          </p:cNvPr>
          <p:cNvSpPr txBox="1">
            <a:spLocks/>
          </p:cNvSpPr>
          <p:nvPr/>
        </p:nvSpPr>
        <p:spPr bwMode="auto">
          <a:xfrm>
            <a:off x="685799" y="761999"/>
            <a:ext cx="7999413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A09D747-FF81-A746-B71B-B18BDA24B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761999"/>
            <a:ext cx="7999413" cy="457201"/>
          </a:xfrm>
        </p:spPr>
        <p:txBody>
          <a:bodyPr lIns="0" tIns="0" rIns="0" bIns="0"/>
          <a:lstStyle/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E54BF29-1127-6A4F-8914-F5F1FD89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5029200" cy="3962400"/>
          </a:xfrm>
        </p:spPr>
        <p:txBody>
          <a:bodyPr lIns="0" tIns="0" rIns="0" bIns="0"/>
          <a:lstStyle/>
          <a:p>
            <a:pPr marL="0" indent="0"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None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Lorem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ipsum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dolor sit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amet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elit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sed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do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eiusmod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tempor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incididunt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et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aliqua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.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enim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ad minim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veniam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quis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nostrud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exercitation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laboris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nisi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aliquip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ex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ea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commodo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consequat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aliqua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laboris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Interstate" pitchFamily="2" charset="77"/>
                <a:cs typeface="Open Sans Regular" charset="0"/>
              </a:rPr>
              <a:t>elit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Interstate" pitchFamily="2" charset="77"/>
              <a:cs typeface="Open Sans Regular" charset="0"/>
            </a:endParaRPr>
          </a:p>
        </p:txBody>
      </p:sp>
      <p:pic>
        <p:nvPicPr>
          <p:cNvPr id="15363" name="Picture 1" descr="william-hallahan-biology_web.jpg">
            <a:extLst>
              <a:ext uri="{FF2B5EF4-FFF2-40B4-BE49-F238E27FC236}">
                <a16:creationId xmlns:a16="http://schemas.microsoft.com/office/drawing/2014/main" id="{1844C46E-17BB-C648-9C75-1958C5045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838200"/>
            <a:ext cx="294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undraising Powerpo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 [Compatibility Mode]_v02" id="{C2371B37-AAAB-B640-94FE-25DFC24B32FC}" vid="{C72A9CC6-E8AA-D84E-B0C5-92C976CC0C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157</Words>
  <Application>Microsoft Macintosh PowerPoint</Application>
  <PresentationFormat>On-screen Show (4:3)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Interstate</vt:lpstr>
      <vt:lpstr>Lucida Grande</vt:lpstr>
      <vt:lpstr>Wingdings</vt:lpstr>
      <vt:lpstr>Fundraising Powerpoing</vt:lpstr>
      <vt:lpstr>Nazareth Powerpoint Project Headline</vt:lpstr>
      <vt:lpstr>PowerPoint Presentation</vt:lpstr>
      <vt:lpstr>Slide Headline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Powerpoint Project Headline</dc:title>
  <dc:creator>Microsoft Office User</dc:creator>
  <cp:lastModifiedBy>Microsoft Office User</cp:lastModifiedBy>
  <cp:revision>4</cp:revision>
  <dcterms:created xsi:type="dcterms:W3CDTF">2022-11-16T16:41:07Z</dcterms:created>
  <dcterms:modified xsi:type="dcterms:W3CDTF">2023-05-11T17:58:28Z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TC300058781033</vt:lpwstr>
  </property>
</Properties>
</file>