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58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837" autoAdjust="0"/>
  </p:normalViewPr>
  <p:slideViewPr>
    <p:cSldViewPr snapToGrid="0" snapToObjects="1">
      <p:cViewPr varScale="1">
        <p:scale>
          <a:sx n="23" d="100"/>
          <a:sy n="23" d="100"/>
        </p:scale>
        <p:origin x="906" y="12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C8870-D99E-304F-AC92-E387B92CC48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135D9-8573-8E49-B52D-E4795BA6B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 Guidelines for Creating an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Effective Poster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Posters need to be read by attendees from a distance of 3 feet or more, so lettering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illustrations should be large and legible.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title should be in very large type, 84 pt. or larger.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use all capitals for titles and headings. It makes them hard to read.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on panels should be between 18 and 24 pt. to be legible.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double or 1.5 spacing between lines of text.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Keep each panel relatively short and to the point. More than 25 lines won't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 read, but 15 to 18 usually will.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Framing the text by putting a box around it will also help readers to focus.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 a simple font such as Times, Helvetica or Prestige Elite and stick with it.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Avoid overuse of outlining and shadowing, it can be distracting.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make something stand out, use a larger font size, bold or underline instead.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Whenever possible, use graphs, charts, tables, figures, pictures or lists instead of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to get your points across.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sure your presentation flows in a logical sequence. It should have an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introduction, body and conclusion, just like any other presentation.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Posters don’t need to be "arty". Simplicity, ease of reading, etc., are more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important than artistic flair.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 room full of posters, consider the visual impact your presentation needs to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in order to attract readers.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colors behind panels to increase contrast and impact, but avoid fluorescent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 which will make things hard to read when someone gets closer.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bringing extra copies of your data and conclusions.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135D9-8573-8E49-B52D-E4795BA6BD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88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3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FEEF-1A0C-F24A-8E72-13FC3E82E4C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E2611-9F4E-6A46-A60F-1BAB8261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FEEF-1A0C-F24A-8E72-13FC3E82E4C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E2611-9F4E-6A46-A60F-1BAB8261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5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FEEF-1A0C-F24A-8E72-13FC3E82E4C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E2611-9F4E-6A46-A60F-1BAB8261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0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FEEF-1A0C-F24A-8E72-13FC3E82E4C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E2611-9F4E-6A46-A60F-1BAB8261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3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3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7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514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0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FEEF-1A0C-F24A-8E72-13FC3E82E4C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E2611-9F4E-6A46-A60F-1BAB8261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8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2"/>
            <a:ext cx="19385280" cy="2172462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2"/>
            <a:ext cx="19385280" cy="2172462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FEEF-1A0C-F24A-8E72-13FC3E82E4C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E2611-9F4E-6A46-A60F-1BAB8261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7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3"/>
            <a:ext cx="19392903" cy="307085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0"/>
            <a:ext cx="19392903" cy="1896618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0" cy="307085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FEEF-1A0C-F24A-8E72-13FC3E82E4C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E2611-9F4E-6A46-A60F-1BAB8261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8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FEEF-1A0C-F24A-8E72-13FC3E82E4C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E2611-9F4E-6A46-A60F-1BAB8261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5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FEEF-1A0C-F24A-8E72-13FC3E82E4C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E2611-9F4E-6A46-A60F-1BAB8261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4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2"/>
            <a:ext cx="24536400" cy="2809494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2"/>
            <a:ext cx="14439903" cy="22517103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FEEF-1A0C-F24A-8E72-13FC3E82E4C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E2611-9F4E-6A46-A60F-1BAB8261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58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0" cy="2720343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14" indent="0">
              <a:buNone/>
              <a:defRPr sz="13400"/>
            </a:lvl2pPr>
            <a:lvl3pPr marL="4389028" indent="0">
              <a:buNone/>
              <a:defRPr sz="11500"/>
            </a:lvl3pPr>
            <a:lvl4pPr marL="6583543" indent="0">
              <a:buNone/>
              <a:defRPr sz="9700"/>
            </a:lvl4pPr>
            <a:lvl5pPr marL="8778057" indent="0">
              <a:buNone/>
              <a:defRPr sz="9700"/>
            </a:lvl5pPr>
            <a:lvl6pPr marL="10972571" indent="0">
              <a:buNone/>
              <a:defRPr sz="9700"/>
            </a:lvl6pPr>
            <a:lvl7pPr marL="13167085" indent="0">
              <a:buNone/>
              <a:defRPr sz="9700"/>
            </a:lvl7pPr>
            <a:lvl8pPr marL="15361599" indent="0">
              <a:buNone/>
              <a:defRPr sz="9700"/>
            </a:lvl8pPr>
            <a:lvl9pPr marL="17556115" indent="0">
              <a:buNone/>
              <a:defRPr sz="9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7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FEEF-1A0C-F24A-8E72-13FC3E82E4C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E2611-9F4E-6A46-A60F-1BAB8261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9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2"/>
            <a:ext cx="39502080" cy="2172462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AFEEF-1A0C-F24A-8E72-13FC3E82E4C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E2611-9F4E-6A46-A60F-1BAB8261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7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14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886" indent="-1645886" algn="l" defTabSz="2194514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2194514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2194514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2194514" rtl="0" eaLnBrk="1" latinLnBrk="0" hangingPunct="1">
        <a:spcBef>
          <a:spcPct val="20000"/>
        </a:spcBef>
        <a:buFont typeface="Arial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2194514" rtl="0" eaLnBrk="1" latinLnBrk="0" hangingPunct="1">
        <a:spcBef>
          <a:spcPct val="20000"/>
        </a:spcBef>
        <a:buFont typeface="Arial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5"/>
            <a:ext cx="43891200" cy="5510490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14000" dirty="0">
                <a:solidFill>
                  <a:schemeClr val="bg1"/>
                </a:solidFill>
                <a:latin typeface="Gill Sans"/>
                <a:cs typeface="Gill Sans"/>
              </a:rPr>
              <a:t>Title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62145" y="5717441"/>
            <a:ext cx="41359191" cy="2597624"/>
          </a:xfrm>
          <a:prstGeom prst="rect">
            <a:avLst/>
          </a:prstGeom>
          <a:noFill/>
        </p:spPr>
        <p:txBody>
          <a:bodyPr wrap="square" lIns="438903" tIns="219451" rIns="438903" bIns="219451" rtlCol="0">
            <a:spAutoFit/>
          </a:bodyPr>
          <a:lstStyle/>
          <a:p>
            <a:pPr algn="ctr"/>
            <a:r>
              <a:rPr lang="en-US" sz="7000" dirty="0">
                <a:latin typeface="Gill Sans"/>
                <a:cs typeface="Gill Sans"/>
              </a:rPr>
              <a:t>(Your name here)</a:t>
            </a:r>
          </a:p>
          <a:p>
            <a:pPr algn="ctr"/>
            <a:r>
              <a:rPr lang="en-US" sz="7000" dirty="0">
                <a:latin typeface="Gill Sans"/>
                <a:cs typeface="Gill Sans"/>
              </a:rPr>
              <a:t>(Faculty sponsor here)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3091540" y="29609388"/>
            <a:ext cx="37359773" cy="326571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3953216" y="10952958"/>
            <a:ext cx="16371968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3953216" y="9262092"/>
            <a:ext cx="16371968" cy="1206484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3D588F"/>
                </a:solidFill>
                <a:latin typeface="Gill Sans"/>
                <a:cs typeface="Gill Sans"/>
              </a:rPr>
              <a:t>Abstract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3953216" y="14773692"/>
            <a:ext cx="16371968" cy="1206484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3D588F"/>
                </a:solidFill>
                <a:latin typeface="Gill Sans"/>
                <a:cs typeface="Gill Sans"/>
              </a:rPr>
              <a:t>Data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3953217" y="16130210"/>
            <a:ext cx="16371967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9903720" y="9645905"/>
            <a:ext cx="12817616" cy="2283702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3D588F"/>
                </a:solidFill>
                <a:latin typeface="Gill Sans"/>
                <a:cs typeface="Gill Sans"/>
              </a:rPr>
              <a:t>Results</a:t>
            </a:r>
          </a:p>
          <a:p>
            <a:pPr algn="ctr"/>
            <a:endParaRPr lang="en-US" sz="7000" dirty="0">
              <a:solidFill>
                <a:srgbClr val="3D588F"/>
              </a:solidFill>
              <a:latin typeface="Gill Sans"/>
              <a:cs typeface="Gill San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828655" y="10964045"/>
            <a:ext cx="11892680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248319" y="9621276"/>
            <a:ext cx="12242115" cy="1206484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3D588F"/>
                </a:solidFill>
                <a:latin typeface="Gill Sans"/>
                <a:cs typeface="Gill Sans"/>
              </a:rPr>
              <a:t>Procedure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26780" y="10970333"/>
            <a:ext cx="12206472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5198255" y="28298706"/>
            <a:ext cx="12869980" cy="1206484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3D588F"/>
                </a:solidFill>
                <a:latin typeface="Gill Sans"/>
                <a:cs typeface="Gill Sans"/>
              </a:rPr>
              <a:t>References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405242" y="29578604"/>
            <a:ext cx="41246069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purple triangle with white text&#10;&#10;Description automatically generated">
            <a:extLst>
              <a:ext uri="{FF2B5EF4-FFF2-40B4-BE49-F238E27FC236}">
                <a16:creationId xmlns:a16="http://schemas.microsoft.com/office/drawing/2014/main" id="{7D5D3B2E-F627-B5FE-B689-9D14C8F3AC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0" y="6067359"/>
            <a:ext cx="5715000" cy="2324100"/>
          </a:xfrm>
          <a:prstGeom prst="rect">
            <a:avLst/>
          </a:prstGeom>
        </p:spPr>
      </p:pic>
      <p:pic>
        <p:nvPicPr>
          <p:cNvPr id="5" name="Picture 4" descr="A close-up of a logo">
            <a:extLst>
              <a:ext uri="{FF2B5EF4-FFF2-40B4-BE49-F238E27FC236}">
                <a16:creationId xmlns:a16="http://schemas.microsoft.com/office/drawing/2014/main" id="{F8E43808-B361-D703-62F4-9B4905CD7D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75700" y="6268034"/>
            <a:ext cx="5715000" cy="243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381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325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</vt:lpstr>
      <vt:lpstr>Office Theme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Default User Name</dc:creator>
  <cp:lastModifiedBy>Ashley Zaleppa</cp:lastModifiedBy>
  <cp:revision>14</cp:revision>
  <dcterms:created xsi:type="dcterms:W3CDTF">2014-10-27T14:25:51Z</dcterms:created>
  <dcterms:modified xsi:type="dcterms:W3CDTF">2023-10-05T15:54:40Z</dcterms:modified>
</cp:coreProperties>
</file>