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4347"/>
    <a:srgbClr val="D18162"/>
    <a:srgbClr val="3E59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65" autoAdjust="0"/>
  </p:normalViewPr>
  <p:slideViewPr>
    <p:cSldViewPr snapToGrid="0" snapToObjects="1">
      <p:cViewPr varScale="1">
        <p:scale>
          <a:sx n="23" d="100"/>
          <a:sy n="23" d="100"/>
        </p:scale>
        <p:origin x="906" y="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AAAF2-D164-B648-816F-8A4B57C51B68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9D41E-18CF-D44D-A452-40389226B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76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Guidelines for Creating an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 Poster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need to be read by attendees from a distance of 3 feet or more, so lettering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illustrations should be large and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title should be in very large type, 84 pt. or larger.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use all capitals for titles and headings. It makes them hard to read.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on panels should be between 18 and 24 pt. to be legible.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double or 1.5 spacing between lines of text.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each panel relatively short and to the point. More than 25 lines won't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read, but 15 to 18 usually will.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Framing the text by putting a box around it will also help readers to focus.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a simple font such as Times, Helvetica or Prestige Elite and stick with it.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overuse of outlining and shadowing, it can be distracting.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make something stand out, use a larger font size, bold or underline instead.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Whenever possible, use graphs, charts, tables, figures, pictures or lists instead of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 to get your points across.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your presentation flows in a logical sequence. It should have an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introduction, body and conclusion, just like any other presentation.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Posters don’t need to be "arty". Simplicity, ease of reading, etc., are more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 than artistic flair.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 room full of posters, consider the visual impact your presentation needs to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in order to attract readers. 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colors behind panels to increase contrast and impact, but avoid fluorescent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 which will make things hard to read when someone gets closer.</a:t>
            </a:r>
          </a:p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bringing extra copies of your data and conclusions. </a:t>
            </a:r>
          </a:p>
          <a:p>
            <a:endParaRPr lang="en-US" dirty="0"/>
          </a:p>
          <a:p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9D41E-18CF-D44D-A452-40389226BA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2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3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6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2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3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5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3"/>
            <a:ext cx="19392903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6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9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2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2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2"/>
            <a:ext cx="14439903" cy="225171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1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2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B59A4-D902-B145-A416-796B085BB290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903" tIns="219451" rIns="438903" bIns="21945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3C99C-F720-594C-AB5E-AA8E006F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14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0" y="5"/>
            <a:ext cx="43891200" cy="5510490"/>
          </a:xfrm>
          <a:prstGeom prst="rect">
            <a:avLst/>
          </a:prstGeom>
          <a:solidFill>
            <a:srgbClr val="AD4347"/>
          </a:solidFill>
        </p:spPr>
        <p:txBody>
          <a:bodyPr vert="horz" lIns="438903" tIns="219451" rIns="438903" bIns="219451" rtlCol="0" anchor="ctr">
            <a:noAutofit/>
          </a:bodyPr>
          <a:lstStyle>
            <a:lvl1pPr algn="ctr" defTabSz="1567510" rtl="0" eaLnBrk="1" latinLnBrk="0" hangingPunct="1">
              <a:spcBef>
                <a:spcPct val="0"/>
              </a:spcBef>
              <a:buNone/>
              <a:defRPr sz="1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0">
                <a:solidFill>
                  <a:schemeClr val="bg1"/>
                </a:solidFill>
                <a:latin typeface="Gill Sans"/>
                <a:cs typeface="Gill Sans"/>
              </a:rPr>
              <a:t>Title</a:t>
            </a:r>
            <a:endParaRPr lang="en-US" sz="1400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62145" y="5717441"/>
            <a:ext cx="41359191" cy="2597624"/>
          </a:xfrm>
          <a:prstGeom prst="rect">
            <a:avLst/>
          </a:prstGeom>
          <a:noFill/>
        </p:spPr>
        <p:txBody>
          <a:bodyPr wrap="square" lIns="438903" tIns="219451" rIns="438903" bIns="219451" rtlCol="0">
            <a:spAutoFit/>
          </a:bodyPr>
          <a:lstStyle/>
          <a:p>
            <a:pPr algn="ctr"/>
            <a:r>
              <a:rPr lang="en-US" sz="7000" dirty="0">
                <a:latin typeface="Gill Sans"/>
                <a:cs typeface="Gill Sans"/>
              </a:rPr>
              <a:t>(Your name here)</a:t>
            </a:r>
          </a:p>
          <a:p>
            <a:pPr algn="ctr"/>
            <a:r>
              <a:rPr lang="en-US" sz="7000" dirty="0">
                <a:latin typeface="Gill Sans"/>
                <a:cs typeface="Gill Sans"/>
              </a:rPr>
              <a:t>(Faculty sponsor here)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26781" y="10884927"/>
            <a:ext cx="123755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69600" y="9628460"/>
            <a:ext cx="12332697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AD4347"/>
                </a:solidFill>
                <a:latin typeface="Gill Sans"/>
                <a:cs typeface="Gill Sans"/>
              </a:rPr>
              <a:t>Introduction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565456" y="9618857"/>
            <a:ext cx="14543313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AD4347"/>
                </a:solidFill>
                <a:latin typeface="Gill Sans"/>
                <a:cs typeface="Gill Sans"/>
              </a:rPr>
              <a:t>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509360" y="10884927"/>
            <a:ext cx="14599408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9833696" y="9628460"/>
            <a:ext cx="12817616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AD4347"/>
                </a:solidFill>
                <a:latin typeface="Gill Sans"/>
                <a:cs typeface="Gill Sans"/>
              </a:rPr>
              <a:t>Results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833695" y="10917053"/>
            <a:ext cx="128176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326780" y="19694933"/>
            <a:ext cx="12242115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AD4347"/>
                </a:solidFill>
                <a:latin typeface="Gill Sans"/>
                <a:cs typeface="Gill Sans"/>
              </a:rPr>
              <a:t>Procedure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05241" y="21043989"/>
            <a:ext cx="12206472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9894173" y="19751099"/>
            <a:ext cx="12869980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AD4347"/>
                </a:solidFill>
                <a:latin typeface="Gill Sans"/>
                <a:cs typeface="Gill Sans"/>
              </a:rPr>
              <a:t>Discussion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833695" y="21043989"/>
            <a:ext cx="12817616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894173" y="27874226"/>
            <a:ext cx="12869980" cy="1206484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7000" dirty="0">
                <a:solidFill>
                  <a:srgbClr val="AD4347"/>
                </a:solidFill>
                <a:latin typeface="Gill Sans"/>
                <a:cs typeface="Gill Sans"/>
              </a:rPr>
              <a:t>References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894172" y="29238449"/>
            <a:ext cx="12757139" cy="1468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28016" tIns="64008" rIns="128016" bIns="64008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 purple triangle with white text&#10;&#10;Description automatically generated">
            <a:extLst>
              <a:ext uri="{FF2B5EF4-FFF2-40B4-BE49-F238E27FC236}">
                <a16:creationId xmlns:a16="http://schemas.microsoft.com/office/drawing/2014/main" id="{3D9855A2-F258-C56C-7164-8AAB89041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845" y="6113846"/>
            <a:ext cx="5715000" cy="2324100"/>
          </a:xfrm>
          <a:prstGeom prst="rect">
            <a:avLst/>
          </a:prstGeom>
        </p:spPr>
      </p:pic>
      <p:pic>
        <p:nvPicPr>
          <p:cNvPr id="5" name="Picture 4" descr="A close-up of a logo">
            <a:extLst>
              <a:ext uri="{FF2B5EF4-FFF2-40B4-BE49-F238E27FC236}">
                <a16:creationId xmlns:a16="http://schemas.microsoft.com/office/drawing/2014/main" id="{93AB059C-5515-A3AF-56D6-3883BB810E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97241" y="6113846"/>
            <a:ext cx="5715000" cy="243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346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326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 User Name</dc:creator>
  <cp:lastModifiedBy>Ashley Zaleppa</cp:lastModifiedBy>
  <cp:revision>14</cp:revision>
  <dcterms:created xsi:type="dcterms:W3CDTF">2014-11-10T15:51:45Z</dcterms:created>
  <dcterms:modified xsi:type="dcterms:W3CDTF">2023-10-05T15:46:54Z</dcterms:modified>
</cp:coreProperties>
</file>