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598D"/>
    <a:srgbClr val="342C40"/>
    <a:srgbClr val="648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099" autoAdjust="0"/>
  </p:normalViewPr>
  <p:slideViewPr>
    <p:cSldViewPr snapToGrid="0" snapToObjects="1">
      <p:cViewPr varScale="1">
        <p:scale>
          <a:sx n="23" d="100"/>
          <a:sy n="23" d="100"/>
        </p:scale>
        <p:origin x="906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7B805-FFAD-844B-A279-1907C425DAA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99C07-1566-4B4E-A421-C7FFCC97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9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99C07-1566-4B4E-A421-C7FFCC976F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1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0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5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2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3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8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0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4"/>
            <a:ext cx="43891200" cy="58517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4000" dirty="0">
                <a:solidFill>
                  <a:srgbClr val="72598D"/>
                </a:solidFill>
                <a:latin typeface="Gill Sans"/>
                <a:cs typeface="Gill Sans"/>
              </a:rPr>
              <a:t>Title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2142" y="5851781"/>
            <a:ext cx="41353137" cy="2505291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67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67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3091540" y="29609388"/>
            <a:ext cx="37359773" cy="326571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05241" y="11404529"/>
            <a:ext cx="11777107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369599" y="10078463"/>
            <a:ext cx="11812749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Gill Sans"/>
                <a:cs typeface="Gill Sans"/>
              </a:rPr>
              <a:t>Abstract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135046" y="10098252"/>
            <a:ext cx="16110361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35045" y="11432354"/>
            <a:ext cx="1611036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020509" y="10086389"/>
            <a:ext cx="11630803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Results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020509" y="11404529"/>
            <a:ext cx="1163080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03" y="17942096"/>
            <a:ext cx="11777107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83703" y="19291154"/>
            <a:ext cx="11777107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1020509" y="20663336"/>
            <a:ext cx="11743643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Discussion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080986" y="21956228"/>
            <a:ext cx="1163080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483703" y="28230675"/>
            <a:ext cx="41167607" cy="1206484"/>
          </a:xfrm>
          <a:prstGeom prst="rect">
            <a:avLst/>
          </a:prstGeom>
          <a:solidFill>
            <a:srgbClr val="72598D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83703" y="29510573"/>
            <a:ext cx="4116760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58D56A10-65D7-1553-2B32-2B9A30DA9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1540" y="5449967"/>
            <a:ext cx="5715000" cy="2324100"/>
          </a:xfrm>
          <a:prstGeom prst="rect">
            <a:avLst/>
          </a:prstGeom>
        </p:spPr>
      </p:pic>
      <p:pic>
        <p:nvPicPr>
          <p:cNvPr id="7" name="Picture 6" descr="A close-up of a logo">
            <a:extLst>
              <a:ext uri="{FF2B5EF4-FFF2-40B4-BE49-F238E27FC236}">
                <a16:creationId xmlns:a16="http://schemas.microsoft.com/office/drawing/2014/main" id="{D458055E-F282-F083-281B-CC3D193DD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0632" y="5793254"/>
            <a:ext cx="5715000" cy="24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9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326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Default User Name</dc:creator>
  <cp:lastModifiedBy>Ashley Zaleppa</cp:lastModifiedBy>
  <cp:revision>12</cp:revision>
  <dcterms:created xsi:type="dcterms:W3CDTF">2014-11-10T16:57:26Z</dcterms:created>
  <dcterms:modified xsi:type="dcterms:W3CDTF">2023-10-05T15:50:39Z</dcterms:modified>
</cp:coreProperties>
</file>