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8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794" autoAdjust="0"/>
  </p:normalViewPr>
  <p:slideViewPr>
    <p:cSldViewPr snapToGrid="0" snapToObjects="1">
      <p:cViewPr varScale="1">
        <p:scale>
          <a:sx n="23" d="100"/>
          <a:sy n="23" d="100"/>
        </p:scale>
        <p:origin x="906" y="7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3AEAF-E97E-1A49-991C-6290C2B83F26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021E5-44AB-5641-BF0C-65B00D79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54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General Guidelines for Creating an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Effective Poster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Posters need to be read by attendees from a distance of 3 feet or more, so lettering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illustrations should be large and legible.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title should be in very large type, 84 pt. or larger.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use all capitals for titles and headings. It makes them hard to read.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on panels should be between 18 and 24 pt. to be legible.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double or 1.5 spacing between lines of text.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Keep each panel relatively short and to the point. More than 25 lines won't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 read, but 15 to 18 usually will.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Framing the text by putting a box around it will also help readers to focus.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a simple font such as Times, Helvetica or Prestige Elite and stick with it.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Avoid overuse of outlining and shadowing, it can be distracting.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make something stand out, use a larger font size, bold or underline instead.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Whenever possible, use graphs, charts, tables, figures, pictures or lists instead of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to get your points across.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sure your presentation flows in a logical sequence. It should have an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introduction, body and conclusion, just like any other presentation.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Posters don’t need to be "arty". Simplicity, ease of reading, etc., are more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 than artistic flair.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 room full of posters, consider the visual impact your presentation needs to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in order to attract readers.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colors behind panels to increase contrast and impact, but avoid fluorescent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 which will make things hard to read when someone gets closer.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bringing extra copies of your data and conclusions. </a:t>
            </a:r>
          </a:p>
          <a:p>
            <a:endParaRPr lang="en-US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021E5-44AB-5641-BF0C-65B00D791B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3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D24-356B-D346-BAA8-AEB2FE65503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1305-2B1B-F746-A31C-59276443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12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D24-356B-D346-BAA8-AEB2FE65503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1305-2B1B-F746-A31C-59276443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82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D24-356B-D346-BAA8-AEB2FE65503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1305-2B1B-F746-A31C-59276443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36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D24-356B-D346-BAA8-AEB2FE65503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1305-2B1B-F746-A31C-59276443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3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7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194514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38902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0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D24-356B-D346-BAA8-AEB2FE65503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1305-2B1B-F746-A31C-59276443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6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D24-356B-D346-BAA8-AEB2FE65503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1305-2B1B-F746-A31C-59276443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30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3"/>
            <a:ext cx="19392903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0"/>
            <a:ext cx="19392903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3"/>
            <a:ext cx="19400520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D24-356B-D346-BAA8-AEB2FE65503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1305-2B1B-F746-A31C-59276443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67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D24-356B-D346-BAA8-AEB2FE65503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1305-2B1B-F746-A31C-59276443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12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D24-356B-D346-BAA8-AEB2FE65503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1305-2B1B-F746-A31C-59276443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05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2"/>
            <a:ext cx="24536400" cy="2809494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2"/>
            <a:ext cx="14439903" cy="22517103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D24-356B-D346-BAA8-AEB2FE65503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1305-2B1B-F746-A31C-59276443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7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3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14" indent="0">
              <a:buNone/>
              <a:defRPr sz="13400"/>
            </a:lvl2pPr>
            <a:lvl3pPr marL="4389028" indent="0">
              <a:buNone/>
              <a:defRPr sz="11500"/>
            </a:lvl3pPr>
            <a:lvl4pPr marL="6583543" indent="0">
              <a:buNone/>
              <a:defRPr sz="9700"/>
            </a:lvl4pPr>
            <a:lvl5pPr marL="8778057" indent="0">
              <a:buNone/>
              <a:defRPr sz="9700"/>
            </a:lvl5pPr>
            <a:lvl6pPr marL="10972571" indent="0">
              <a:buNone/>
              <a:defRPr sz="9700"/>
            </a:lvl6pPr>
            <a:lvl7pPr marL="13167085" indent="0">
              <a:buNone/>
              <a:defRPr sz="9700"/>
            </a:lvl7pPr>
            <a:lvl8pPr marL="15361599" indent="0">
              <a:buNone/>
              <a:defRPr sz="9700"/>
            </a:lvl8pPr>
            <a:lvl9pPr marL="17556115" indent="0">
              <a:buNone/>
              <a:defRPr sz="9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7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FD24-356B-D346-BAA8-AEB2FE65503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1305-2B1B-F746-A31C-59276443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8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2"/>
            <a:ext cx="39502080" cy="2172462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7FD24-356B-D346-BAA8-AEB2FE65503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41305-2B1B-F746-A31C-59276443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0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14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86" indent="-1645886" algn="l" defTabSz="2194514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86" indent="-1371572" algn="l" defTabSz="2194514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86" indent="-1097257" algn="l" defTabSz="2194514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00" indent="-1097257" algn="l" defTabSz="2194514" rtl="0" eaLnBrk="1" latinLnBrk="0" hangingPunct="1">
        <a:spcBef>
          <a:spcPct val="20000"/>
        </a:spcBef>
        <a:buFont typeface="Arial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14" indent="-1097257" algn="l" defTabSz="2194514" rtl="0" eaLnBrk="1" latinLnBrk="0" hangingPunct="1">
        <a:spcBef>
          <a:spcPct val="20000"/>
        </a:spcBef>
        <a:buFont typeface="Arial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2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4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5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7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4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8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7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1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8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9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1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1362138" y="28520556"/>
            <a:ext cx="41353137" cy="326571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0" y="5"/>
            <a:ext cx="43891200" cy="5510490"/>
          </a:xfrm>
          <a:prstGeom prst="rect">
            <a:avLst/>
          </a:prstGeom>
          <a:solidFill>
            <a:srgbClr val="4C8E86"/>
          </a:solidFill>
        </p:spPr>
        <p:txBody>
          <a:bodyPr vert="horz" lIns="438903" tIns="219451" rIns="438903" bIns="219451" rtlCol="0" anchor="ctr">
            <a:noAutofit/>
          </a:bodyPr>
          <a:lstStyle>
            <a:lvl1pPr algn="ctr" defTabSz="1567510" rtl="0" eaLnBrk="1" latinLnBrk="0" hangingPunct="1">
              <a:spcBef>
                <a:spcPct val="0"/>
              </a:spcBef>
              <a:buNone/>
              <a:defRPr sz="1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0">
                <a:solidFill>
                  <a:schemeClr val="bg1"/>
                </a:solidFill>
                <a:latin typeface="Gill Sans"/>
                <a:cs typeface="Gill Sans"/>
              </a:rPr>
              <a:t>Title</a:t>
            </a:r>
            <a:endParaRPr lang="en-US" sz="1400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62145" y="5717441"/>
            <a:ext cx="41359191" cy="2597624"/>
          </a:xfrm>
          <a:prstGeom prst="rect">
            <a:avLst/>
          </a:prstGeom>
          <a:noFill/>
        </p:spPr>
        <p:txBody>
          <a:bodyPr wrap="square" lIns="438903" tIns="219451" rIns="438903" bIns="219451" rtlCol="0">
            <a:spAutoFit/>
          </a:bodyPr>
          <a:lstStyle/>
          <a:p>
            <a:pPr algn="ctr"/>
            <a:r>
              <a:rPr lang="en-US" sz="7000" dirty="0">
                <a:latin typeface="Gill Sans"/>
                <a:cs typeface="Gill Sans"/>
              </a:rPr>
              <a:t>(Your name here)</a:t>
            </a:r>
          </a:p>
          <a:p>
            <a:pPr algn="ctr"/>
            <a:r>
              <a:rPr lang="en-US" sz="7000" dirty="0">
                <a:latin typeface="Gill Sans"/>
                <a:cs typeface="Gill Sans"/>
              </a:rPr>
              <a:t>(Faculty sponsor here)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26781" y="10952958"/>
            <a:ext cx="12375516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369600" y="9628460"/>
            <a:ext cx="12332697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403152"/>
                </a:solidFill>
                <a:latin typeface="Gill Sans"/>
                <a:cs typeface="Gill Sans"/>
              </a:rPr>
              <a:t>Introduction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4565456" y="9618857"/>
            <a:ext cx="14543313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403152"/>
                </a:solidFill>
                <a:latin typeface="Gill Sans"/>
                <a:cs typeface="Gill Sans"/>
              </a:rPr>
              <a:t>Data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4509360" y="10952958"/>
            <a:ext cx="14599408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9833696" y="9640898"/>
            <a:ext cx="12817616" cy="2283702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403152"/>
                </a:solidFill>
                <a:latin typeface="Gill Sans"/>
                <a:cs typeface="Gill Sans"/>
              </a:rPr>
              <a:t>Results</a:t>
            </a:r>
          </a:p>
          <a:p>
            <a:pPr algn="ctr"/>
            <a:endParaRPr lang="en-US" sz="7000" dirty="0">
              <a:solidFill>
                <a:srgbClr val="403152"/>
              </a:solidFill>
              <a:latin typeface="Gill Sans"/>
              <a:cs typeface="Gill San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833695" y="10959038"/>
            <a:ext cx="12817616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326780" y="19694933"/>
            <a:ext cx="12242115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403152"/>
                </a:solidFill>
                <a:latin typeface="Gill Sans"/>
                <a:cs typeface="Gill Sans"/>
              </a:rPr>
              <a:t>Procedure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05241" y="21043989"/>
            <a:ext cx="12206472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9894173" y="19751099"/>
            <a:ext cx="12869980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403152"/>
                </a:solidFill>
                <a:latin typeface="Gill Sans"/>
                <a:cs typeface="Gill Sans"/>
              </a:rPr>
              <a:t>Discussion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833695" y="21043989"/>
            <a:ext cx="12817616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5198255" y="28298706"/>
            <a:ext cx="12869980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403152"/>
                </a:solidFill>
                <a:latin typeface="Gill Sans"/>
                <a:cs typeface="Gill Sans"/>
              </a:rPr>
              <a:t>References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405242" y="29646635"/>
            <a:ext cx="41246069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 descr="A purple triangle with white text&#10;&#10;Description automatically generated">
            <a:extLst>
              <a:ext uri="{FF2B5EF4-FFF2-40B4-BE49-F238E27FC236}">
                <a16:creationId xmlns:a16="http://schemas.microsoft.com/office/drawing/2014/main" id="{5BDDBBC1-E14B-609B-4B67-68974EE81C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0337" y="6453320"/>
            <a:ext cx="5715000" cy="2324100"/>
          </a:xfrm>
          <a:prstGeom prst="rect">
            <a:avLst/>
          </a:prstGeom>
        </p:spPr>
      </p:pic>
      <p:pic>
        <p:nvPicPr>
          <p:cNvPr id="5" name="Picture 4" descr="A close-up of a logo">
            <a:extLst>
              <a:ext uri="{FF2B5EF4-FFF2-40B4-BE49-F238E27FC236}">
                <a16:creationId xmlns:a16="http://schemas.microsoft.com/office/drawing/2014/main" id="{BFD6BBD6-797C-3ACC-EDDE-156530640B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85003" y="6453320"/>
            <a:ext cx="5715000" cy="243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649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326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Default User Name</dc:creator>
  <cp:lastModifiedBy>Ashley Zaleppa</cp:lastModifiedBy>
  <cp:revision>9</cp:revision>
  <dcterms:created xsi:type="dcterms:W3CDTF">2014-11-10T17:04:38Z</dcterms:created>
  <dcterms:modified xsi:type="dcterms:W3CDTF">2023-10-05T15:52:07Z</dcterms:modified>
</cp:coreProperties>
</file>