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35E"/>
    <a:srgbClr val="4E8E86"/>
    <a:srgbClr val="72598D"/>
    <a:srgbClr val="342C40"/>
    <a:srgbClr val="648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099" autoAdjust="0"/>
  </p:normalViewPr>
  <p:slideViewPr>
    <p:cSldViewPr snapToGrid="0" snapToObjects="1">
      <p:cViewPr varScale="1">
        <p:scale>
          <a:sx n="23" d="100"/>
          <a:sy n="23" d="100"/>
        </p:scale>
        <p:origin x="906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7B805-FFAD-844B-A279-1907C425DAAF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99C07-1566-4B4E-A421-C7FFCC976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9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Guidelines for Creating an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 Poster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need to be read by attendees from a distance of 3 feet or more, so lettering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illustrations should be large and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title should be in very large type, 84 pt. or larger.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use all capitals for titles and headings. It makes them hard to read.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on panels should be between 18 and 24 pt. to be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double or 1.5 spacing between lines of text.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each panel relatively short and to the point. More than 25 lines won't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read, but 15 to 18 usually will.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Framing the text by putting a box around it will also help readers to focus.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a simple font such as Times, Helvetica or Prestige Elite and stick with it.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 overuse of outlining and shadowing, it can be distracting.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make something stand out, use a larger font size, bold or underline instead.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Whenever possible, use graphs, charts, tables, figures, pictures or lists instead of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to get your points across.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your presentation flows in a logical sequence. It should have an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introduction, body and conclusion, just like any other presentation.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don’t need to be "arty". Simplicity, ease of reading, etc., are more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than artistic flair.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 room full of posters, consider the visual impact your presentation needs to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in order to attract readers.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colors behind panels to increase contrast and impact, but avoid fluorescent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which will make things hard to read when someone gets closer.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bringing extra copies of your data and conclusions.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99C07-1566-4B4E-A421-C7FFCC976F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11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0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5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5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2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9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3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8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0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2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2"/>
            <a:ext cx="14439903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0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C55CA-1939-0245-B479-6DBE09760A5E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59D1C-970B-A14D-BADC-C3C1A958C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4"/>
            <a:ext cx="43891200" cy="585178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14000" dirty="0">
                <a:solidFill>
                  <a:srgbClr val="60835E"/>
                </a:solidFill>
                <a:latin typeface="Gill Sans"/>
                <a:cs typeface="Gill Sans"/>
              </a:rPr>
              <a:t>Title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2142" y="5851781"/>
            <a:ext cx="41353137" cy="2505291"/>
          </a:xfrm>
          <a:prstGeom prst="rect">
            <a:avLst/>
          </a:prstGeom>
          <a:noFill/>
        </p:spPr>
        <p:txBody>
          <a:bodyPr wrap="square" lIns="438903" tIns="219451" rIns="438903" bIns="219451" rtlCol="0">
            <a:spAutoFit/>
          </a:bodyPr>
          <a:lstStyle/>
          <a:p>
            <a:pPr algn="ctr"/>
            <a:r>
              <a:rPr lang="en-US" sz="6700" dirty="0">
                <a:latin typeface="Gill Sans"/>
                <a:cs typeface="Gill Sans"/>
              </a:rPr>
              <a:t>(Your name here)</a:t>
            </a:r>
          </a:p>
          <a:p>
            <a:pPr algn="ctr"/>
            <a:r>
              <a:rPr lang="en-US" sz="6700" dirty="0">
                <a:latin typeface="Gill Sans"/>
                <a:cs typeface="Gill Sans"/>
              </a:rPr>
              <a:t>(Faculty sponsor here)</a:t>
            </a: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3091540" y="29609388"/>
            <a:ext cx="37359773" cy="326571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405241" y="11404529"/>
            <a:ext cx="11777107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369599" y="10078463"/>
            <a:ext cx="11812749" cy="1206484"/>
          </a:xfrm>
          <a:prstGeom prst="rect">
            <a:avLst/>
          </a:prstGeom>
          <a:solidFill>
            <a:srgbClr val="60835E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  <a:latin typeface="Gill Sans"/>
                <a:cs typeface="Gill Sans"/>
              </a:rPr>
              <a:t>Abstract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135046" y="10098252"/>
            <a:ext cx="16110361" cy="1206484"/>
          </a:xfrm>
          <a:prstGeom prst="rect">
            <a:avLst/>
          </a:prstGeom>
          <a:solidFill>
            <a:srgbClr val="60835E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Data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35045" y="11432354"/>
            <a:ext cx="16110361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020509" y="10086389"/>
            <a:ext cx="11630803" cy="1206484"/>
          </a:xfrm>
          <a:prstGeom prst="rect">
            <a:avLst/>
          </a:prstGeom>
          <a:solidFill>
            <a:srgbClr val="60835E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Results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020509" y="11404529"/>
            <a:ext cx="11630801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483703" y="17942096"/>
            <a:ext cx="11777107" cy="1206484"/>
          </a:xfrm>
          <a:prstGeom prst="rect">
            <a:avLst/>
          </a:prstGeom>
          <a:solidFill>
            <a:srgbClr val="60835E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Procedure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483703" y="19291154"/>
            <a:ext cx="11777107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1020509" y="20663336"/>
            <a:ext cx="11743643" cy="1206484"/>
          </a:xfrm>
          <a:prstGeom prst="rect">
            <a:avLst/>
          </a:prstGeom>
          <a:solidFill>
            <a:srgbClr val="60835E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Discussion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1080986" y="21956228"/>
            <a:ext cx="11630801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483703" y="28230675"/>
            <a:ext cx="41167607" cy="1206484"/>
          </a:xfrm>
          <a:prstGeom prst="rect">
            <a:avLst/>
          </a:prstGeom>
          <a:solidFill>
            <a:srgbClr val="60835E"/>
          </a:solidFill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FFFFFF"/>
                </a:solidFill>
                <a:latin typeface="Gill Sans"/>
                <a:cs typeface="Gill Sans"/>
              </a:rPr>
              <a:t>References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83703" y="29510573"/>
            <a:ext cx="41167608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A purple triangle with white text&#10;&#10;Description automatically generated">
            <a:extLst>
              <a:ext uri="{FF2B5EF4-FFF2-40B4-BE49-F238E27FC236}">
                <a16:creationId xmlns:a16="http://schemas.microsoft.com/office/drawing/2014/main" id="{59930DCE-8E76-29B1-04DC-7E632920F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936" y="5741512"/>
            <a:ext cx="5715000" cy="2324100"/>
          </a:xfrm>
          <a:prstGeom prst="rect">
            <a:avLst/>
          </a:prstGeom>
        </p:spPr>
      </p:pic>
      <p:pic>
        <p:nvPicPr>
          <p:cNvPr id="7" name="Picture 6" descr="A close-up of a logo">
            <a:extLst>
              <a:ext uri="{FF2B5EF4-FFF2-40B4-BE49-F238E27FC236}">
                <a16:creationId xmlns:a16="http://schemas.microsoft.com/office/drawing/2014/main" id="{4EEBB753-1D2C-E0AC-6181-D899E37224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17264" y="5791920"/>
            <a:ext cx="5715000" cy="243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099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326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</vt:lpstr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Default User Name</dc:creator>
  <cp:lastModifiedBy>Ashley Zaleppa</cp:lastModifiedBy>
  <cp:revision>13</cp:revision>
  <dcterms:created xsi:type="dcterms:W3CDTF">2014-11-10T16:57:26Z</dcterms:created>
  <dcterms:modified xsi:type="dcterms:W3CDTF">2023-10-05T15:54:09Z</dcterms:modified>
</cp:coreProperties>
</file>