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2795-2BB2-ED2D-744C-22551A23F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08FA2-026F-0A0E-E831-F04A6A5C3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D9961-49A7-1366-FA29-8AF145C0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14F3-B570-480C-A7E4-CA66428279F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B8279-119A-5A6D-7EC5-3032C6F8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F4F8F-3B55-7C64-75AA-F8E898751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083B-EFBC-4A16-B755-EFFB89EC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C620-3E12-8523-DDE4-8E5A02CC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A84DD-D91D-6DCE-DECC-9B5C8E725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33589-E161-9C35-E061-238488E0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14F3-B570-480C-A7E4-CA66428279F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CC85D-84D9-72BF-5839-776C5C8A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A1AAB-5483-8C3A-109F-78C6242C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083B-EFBC-4A16-B755-EFFB89EC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5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1E2974-B494-CE4A-865D-DE5873F04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CA7E4-2DFC-7016-4164-5197BD7F4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46CF3-0466-0436-DA4B-15B1B633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14F3-B570-480C-A7E4-CA66428279F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D2773-77CB-8F6E-99EA-5F76EF91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38649-BB24-E400-A530-EBA0E89A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083B-EFBC-4A16-B755-EFFB89EC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4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7052-3C34-1D84-4578-7BD977A4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EEA9B-F4DB-7D11-6D4D-5976E8044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48A30-A58E-6A5E-CD01-F30EEBB1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14F3-B570-480C-A7E4-CA66428279F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CEF90-3C85-F4C3-399E-1A25AEE9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CD3A2-60C9-5F49-802B-3E4CA689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083B-EFBC-4A16-B755-EFFB89EC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1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78C4-0D92-B26B-CCBA-9BCDA923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E4C89-49DA-AE18-592F-468E84C9A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0C2A0-10E8-16CA-522F-86F60820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14F3-B570-480C-A7E4-CA66428279F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0BA2C-A00A-82B8-049B-2F4DE2238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0FEB2-E08D-7DA8-3BBD-661D3722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083B-EFBC-4A16-B755-EFFB89EC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3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6DC2-4ACD-4AFA-0EB8-C6D0611B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5DEEB-25B6-F3F7-4EAD-8E085377E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B27E5-5F91-167A-F1CD-E518B1776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B3ED1-C41C-10BD-B48F-9E62D3EB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14F3-B570-480C-A7E4-CA66428279F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16CD5-6D4E-A796-4059-B8BCBB3A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8B489-2475-5B1D-5771-297250EA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083B-EFBC-4A16-B755-EFFB89EC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7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C47D-3F05-DC4F-7CA6-2745A4BC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F9853-65C5-6652-82DE-4CF5988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6D0B5-79D7-6228-348C-338C5F7FD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07CFA-EFA2-F7FE-7F89-98BDFAA5D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24C4D-EBA5-EB71-96BC-93788C887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5326E-CE18-4405-7A5F-3DA9B177E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14F3-B570-480C-A7E4-CA66428279F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4CAA5-C04F-D98D-D69B-F35CF143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635C62-94CC-FEE3-5718-D70493EF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083B-EFBC-4A16-B755-EFFB89EC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5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6844-B69E-028F-D712-6B2DCA4D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6BDD8-22F8-9CDC-5F35-6D5CF52D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14F3-B570-480C-A7E4-CA66428279F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D91D5-BB78-D5A0-121F-4F437AF5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D9613-AA28-CB80-BC02-36D06CA6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083B-EFBC-4A16-B755-EFFB89EC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5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D12E7-645D-6BC9-ADA5-2055D48F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14F3-B570-480C-A7E4-CA66428279F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66C9D-F77D-1336-E2B7-968A73EFE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81651-EDE8-78B1-56F4-5F9D00F6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083B-EFBC-4A16-B755-EFFB89EC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7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CE04-8FBB-6819-6117-E5AE4D5F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ED68-6F40-1B06-273A-6475FAFC3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B50A2-AF35-3905-EA27-B075117B3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26B0A-1101-4183-737D-E5631EFB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14F3-B570-480C-A7E4-CA66428279F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662F0-66E3-87F1-3312-21AA90D7E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95EB4-1BBD-7A31-8E9D-8B68592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083B-EFBC-4A16-B755-EFFB89EC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1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0EDF-9158-2625-0662-9E0EBAE1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6EC03D-BB98-1D73-2EF4-42232716E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72141-858F-A416-ADE8-ED18A3376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4CD98-2CAA-B929-BB64-BFCD061A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14F3-B570-480C-A7E4-CA66428279F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0B775-8D73-A4FD-1227-760765A3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9D6CB-24E2-97D0-E191-4A610EEB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083B-EFBC-4A16-B755-EFFB89EC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1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77414-3045-9C18-0D1A-B4311C48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6990E-8118-7B4C-5BA8-21A0641E1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09ECF-6A99-CBCC-73E2-1E95AA9AB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914F3-B570-480C-A7E4-CA66428279F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34739-F006-9BFA-532B-758DC5C2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5A78C-05B1-6DF5-911C-BEA0DDDDE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083B-EFBC-4A16-B755-EFFB89EC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az.teamdynamix.com/TDClient/2774/Portal/Hom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AA8C124-22F3-BC0C-836A-D4BCCCDE7E15}"/>
              </a:ext>
            </a:extLst>
          </p:cNvPr>
          <p:cNvSpPr/>
          <p:nvPr/>
        </p:nvSpPr>
        <p:spPr>
          <a:xfrm>
            <a:off x="248648" y="71792"/>
            <a:ext cx="3291078" cy="1547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INFORMER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JOB AID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0" kern="1200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#1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F09821-97D2-0EB6-AF8B-97148C9B6079}"/>
              </a:ext>
            </a:extLst>
          </p:cNvPr>
          <p:cNvSpPr/>
          <p:nvPr/>
        </p:nvSpPr>
        <p:spPr>
          <a:xfrm>
            <a:off x="1304026" y="2967335"/>
            <a:ext cx="95839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Instructions for requesting access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A9404E-A189-991B-7870-81A32D439B2E}"/>
              </a:ext>
            </a:extLst>
          </p:cNvPr>
          <p:cNvSpPr txBox="1"/>
          <p:nvPr/>
        </p:nvSpPr>
        <p:spPr>
          <a:xfrm>
            <a:off x="9185886" y="5781675"/>
            <a:ext cx="247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Link</a:t>
            </a:r>
            <a:r>
              <a:rPr lang="en-US" sz="3200" dirty="0"/>
              <a:t> to start</a:t>
            </a:r>
          </a:p>
        </p:txBody>
      </p:sp>
    </p:spTree>
    <p:extLst>
      <p:ext uri="{BB962C8B-B14F-4D97-AF65-F5344CB8AC3E}">
        <p14:creationId xmlns:p14="http://schemas.microsoft.com/office/powerpoint/2010/main" val="224023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EE19EE-2B2E-B871-97B7-DBEAF1CBE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89" b="48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10D7A25A-BE3C-D708-5E97-3C4AF3524A06}"/>
              </a:ext>
            </a:extLst>
          </p:cNvPr>
          <p:cNvSpPr/>
          <p:nvPr/>
        </p:nvSpPr>
        <p:spPr>
          <a:xfrm rot="3096180">
            <a:off x="2686050" y="2028825"/>
            <a:ext cx="484632" cy="978408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3A89A-DF2C-7E5A-0639-E0FAD3519FCA}"/>
              </a:ext>
            </a:extLst>
          </p:cNvPr>
          <p:cNvSpPr txBox="1"/>
          <p:nvPr/>
        </p:nvSpPr>
        <p:spPr>
          <a:xfrm>
            <a:off x="2466975" y="1654939"/>
            <a:ext cx="17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Services</a:t>
            </a:r>
          </a:p>
        </p:txBody>
      </p:sp>
    </p:spTree>
    <p:extLst>
      <p:ext uri="{BB962C8B-B14F-4D97-AF65-F5344CB8AC3E}">
        <p14:creationId xmlns:p14="http://schemas.microsoft.com/office/powerpoint/2010/main" val="55025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1E186-9052-0D7C-13C7-ECE1DC36E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7" b="652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B3D75CFB-B336-5E16-2354-B40A232E69FC}"/>
              </a:ext>
            </a:extLst>
          </p:cNvPr>
          <p:cNvSpPr/>
          <p:nvPr/>
        </p:nvSpPr>
        <p:spPr>
          <a:xfrm rot="12977126">
            <a:off x="7339584" y="2939796"/>
            <a:ext cx="484632" cy="978408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B1888-025D-EF71-2864-B371848B2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2" b="59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843D431B-50CF-F4CF-1DD9-4DE81BAE0B34}"/>
              </a:ext>
            </a:extLst>
          </p:cNvPr>
          <p:cNvSpPr/>
          <p:nvPr/>
        </p:nvSpPr>
        <p:spPr>
          <a:xfrm rot="2567154">
            <a:off x="409575" y="5781675"/>
            <a:ext cx="484632" cy="978408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D329B-FD9E-B261-345B-CF970EE0E5C7}"/>
              </a:ext>
            </a:extLst>
          </p:cNvPr>
          <p:cNvSpPr txBox="1"/>
          <p:nvPr/>
        </p:nvSpPr>
        <p:spPr>
          <a:xfrm>
            <a:off x="923925" y="5947713"/>
            <a:ext cx="158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Scroll to bottom</a:t>
            </a:r>
          </a:p>
        </p:txBody>
      </p:sp>
    </p:spTree>
    <p:extLst>
      <p:ext uri="{BB962C8B-B14F-4D97-AF65-F5344CB8AC3E}">
        <p14:creationId xmlns:p14="http://schemas.microsoft.com/office/powerpoint/2010/main" val="350189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5C86D-E029-FA35-ECBA-D8297B735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44" b="56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8A46A608-6ED1-ED1C-AA36-BA323362E287}"/>
              </a:ext>
            </a:extLst>
          </p:cNvPr>
          <p:cNvSpPr/>
          <p:nvPr/>
        </p:nvSpPr>
        <p:spPr>
          <a:xfrm rot="10800000">
            <a:off x="9239250" y="1676400"/>
            <a:ext cx="484632" cy="978408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83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Zaleppa</dc:creator>
  <cp:lastModifiedBy>Ashley Zaleppa</cp:lastModifiedBy>
  <cp:revision>9</cp:revision>
  <dcterms:created xsi:type="dcterms:W3CDTF">2024-02-21T15:30:07Z</dcterms:created>
  <dcterms:modified xsi:type="dcterms:W3CDTF">2024-02-21T15:54:56Z</dcterms:modified>
</cp:coreProperties>
</file>