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6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7" d="100"/>
          <a:sy n="67" d="100"/>
        </p:scale>
        <p:origin x="60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A42795-2BB2-ED2D-744C-22551A23F3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C808FA2-026F-0A0E-E831-F04A6A5C35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1D9961-49A7-1366-FA29-8AF145C036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914F3-B570-480C-A7E4-CA66428279F4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7B8279-119A-5A6D-7EC5-3032C6F8A4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0F4F8F-3B55-7C64-75AA-F8E898751C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083B-EFBC-4A16-B755-EFFB89ECFF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5559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EAC620-3E12-8523-DDE4-8E5A02CC26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FBA84DD-D91D-6DCE-DECC-9B5C8E725D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733589-E161-9C35-E061-238488E00D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914F3-B570-480C-A7E4-CA66428279F4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1CC85D-84D9-72BF-5839-776C5C8ADD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7A1AAB-5483-8C3A-109F-78C6242C3C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083B-EFBC-4A16-B755-EFFB89ECFF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57571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11E2974-B494-CE4A-865D-DE5873F04AF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9FCA7E4-2DFC-7016-4164-5197BD7F44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B46CF3-0466-0436-DA4B-15B1B63381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914F3-B570-480C-A7E4-CA66428279F4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DD2773-77CB-8F6E-99EA-5F76EF91CF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D38649-BB24-E400-A530-EBA0E89A7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083B-EFBC-4A16-B755-EFFB89ECFF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58468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7D7052-3C34-1D84-4578-7BD977A48B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5EEA9B-F4DB-7D11-6D4D-5976E8044E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948A30-A58E-6A5E-CD01-F30EEBB164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914F3-B570-480C-A7E4-CA66428279F4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DCEF90-3C85-F4C3-399E-1A25AEE98E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6CD3A2-60C9-5F49-802B-3E4CA68975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083B-EFBC-4A16-B755-EFFB89ECFF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80180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6C78C4-0D92-B26B-CCBA-9BCDA9239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4E4C89-49DA-AE18-592F-468E84C9A8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10C2A0-10E8-16CA-522F-86F6082012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914F3-B570-480C-A7E4-CA66428279F4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E0BA2C-A00A-82B8-049B-2F4DE22382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D0FEB2-E08D-7DA8-3BBD-661D3722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083B-EFBC-4A16-B755-EFFB89ECFF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12345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526DC2-4ACD-4AFA-0EB8-C6D0611B83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85DEEB-25B6-F3F7-4EAD-8E085377E3F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DB27E5-5F91-167A-F1CD-E518B17763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EB3ED1-C41C-10BD-B48F-9E62D3EB3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914F3-B570-480C-A7E4-CA66428279F4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916CD5-6D4E-A796-4059-B8BCBB3A99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E8B489-2475-5B1D-5771-297250EAE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083B-EFBC-4A16-B755-EFFB89ECFF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2739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A7C47D-3F05-DC4F-7CA6-2745A4BC3F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1F9853-65C5-6652-82DE-4CF5988C41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8E6D0B5-79D7-6228-348C-338C5F7FD1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BA07CFA-EFA2-F7FE-7F89-98BDFAA5D0C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C524C4D-EBA5-EB71-96BC-93788C887B5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2F5326E-CE18-4405-7A5F-3DA9B177E3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914F3-B570-480C-A7E4-CA66428279F4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FA4CAA5-C04F-D98D-D69B-F35CF14329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2635C62-94CC-FEE3-5718-D70493EF5D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083B-EFBC-4A16-B755-EFFB89ECFF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62503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116844-B69E-028F-D712-6B2DCA4DA7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A26BDD8-22F8-9CDC-5F35-6D5CF52D09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914F3-B570-480C-A7E4-CA66428279F4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ADD91D5-BB78-D5A0-121F-4F437AF54F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82D9613-AA28-CB80-BC02-36D06CA608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083B-EFBC-4A16-B755-EFFB89ECFF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30540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3FD12E7-645D-6BC9-ADA5-2055D48FF3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914F3-B570-480C-A7E4-CA66428279F4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8D66C9D-F77D-1336-E2B7-968A73EFE9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881651-EDE8-78B1-56F4-5F9D00F63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083B-EFBC-4A16-B755-EFFB89ECFF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74795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7ECE04-8FBB-6819-6117-E5AE4D5F8A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E3ED68-6F40-1B06-273A-6475FAFC35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37B50A2-AF35-3905-EA27-B075117B3A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AF26B0A-1101-4183-737D-E5631EFB8B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914F3-B570-480C-A7E4-CA66428279F4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7662F0-66E3-87F1-3312-21AA90D7E5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3495EB4-1BBD-7A31-8E9D-8B685927B0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083B-EFBC-4A16-B755-EFFB89ECFF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42169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000EDF-9158-2625-0662-9E0EBAE1E1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B6EC03D-BB98-1D73-2EF4-42232716ECA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972141-858F-A416-ADE8-ED18A33767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74CD98-2CAA-B929-BB64-BFCD061A95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914F3-B570-480C-A7E4-CA66428279F4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70B775-8D73-A4FD-1227-760765A34A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E9D6CB-24E2-97D0-E191-4A610EEBFF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083B-EFBC-4A16-B755-EFFB89ECFF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77125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4877414-3045-9C18-0D1A-B4311C482B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56990E-8118-7B4C-5BA8-21A0641E17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B09ECF-6A99-CBCC-73E2-1E95AA9ABF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6914F3-B570-480C-A7E4-CA66428279F4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334739-F006-9BFA-532B-758DC5C23A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35A78C-05B1-6DF5-911C-BEA0DDDDE7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B4083B-EFBC-4A16-B755-EFFB89ECFF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0571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naz.teamdynamix.com/TDClient/2774/Portal/Home/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6DDA8CE9-E0A6-4FF2-823D-D08607606D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1195564-33B9-434B-9641-764F5905A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D18C537-E336-47C4-836B-C342A230F8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-52475" y="1"/>
            <a:ext cx="4262009" cy="2602764"/>
            <a:chOff x="6867015" y="-1"/>
            <a:chExt cx="5324985" cy="3251912"/>
          </a:xfrm>
          <a:solidFill>
            <a:schemeClr val="accent5">
              <a:alpha val="5000"/>
            </a:schemeClr>
          </a:solidFill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481F97D2-9A0D-4CA5-B9AF-27B558BCF1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678A47C-892D-47C9-A5D8-F8860B1B05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D9E8FDFA-59ED-4D6F-BA20-10CDF8436C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E958D9A5-8003-4D92-8C05-787C630F75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5A1259D8-0C3A-4069-A22F-537BBBB61A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60995" y="62352"/>
            <a:ext cx="6028697" cy="6795648"/>
            <a:chOff x="6160995" y="62352"/>
            <a:chExt cx="6028697" cy="6795648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D90700B4-CEB5-450F-9EA7-95E355B503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82080" y="81632"/>
              <a:ext cx="6007612" cy="6776368"/>
            </a:xfrm>
            <a:custGeom>
              <a:avLst/>
              <a:gdLst>
                <a:gd name="connsiteX0" fmla="*/ 4493599 w 6007612"/>
                <a:gd name="connsiteY0" fmla="*/ 0 h 6797829"/>
                <a:gd name="connsiteX1" fmla="*/ 5981837 w 6007612"/>
                <a:gd name="connsiteY1" fmla="*/ 314220 h 6797829"/>
                <a:gd name="connsiteX2" fmla="*/ 6007612 w 6007612"/>
                <a:gd name="connsiteY2" fmla="*/ 327088 h 6797829"/>
                <a:gd name="connsiteX3" fmla="*/ 6007612 w 6007612"/>
                <a:gd name="connsiteY3" fmla="*/ 1316637 h 6797829"/>
                <a:gd name="connsiteX4" fmla="*/ 5852405 w 6007612"/>
                <a:gd name="connsiteY4" fmla="*/ 1209899 h 6797829"/>
                <a:gd name="connsiteX5" fmla="*/ 5622498 w 6007612"/>
                <a:gd name="connsiteY5" fmla="*/ 1086619 h 6797829"/>
                <a:gd name="connsiteX6" fmla="*/ 4493032 w 6007612"/>
                <a:gd name="connsiteY6" fmla="*/ 851533 h 6797829"/>
                <a:gd name="connsiteX7" fmla="*/ 3155579 w 6007612"/>
                <a:gd name="connsiteY7" fmla="*/ 1108326 h 6797829"/>
                <a:gd name="connsiteX8" fmla="*/ 1963832 w 6007612"/>
                <a:gd name="connsiteY8" fmla="*/ 1817700 h 6797829"/>
                <a:gd name="connsiteX9" fmla="*/ 1144646 w 6007612"/>
                <a:gd name="connsiteY9" fmla="*/ 2832814 h 6797829"/>
                <a:gd name="connsiteX10" fmla="*/ 851249 w 6007612"/>
                <a:gd name="connsiteY10" fmla="*/ 3998599 h 6797829"/>
                <a:gd name="connsiteX11" fmla="*/ 1336319 w 6007612"/>
                <a:gd name="connsiteY11" fmla="*/ 5057837 h 6797829"/>
                <a:gd name="connsiteX12" fmla="*/ 1597084 w 6007612"/>
                <a:gd name="connsiteY12" fmla="*/ 5424583 h 6797829"/>
                <a:gd name="connsiteX13" fmla="*/ 2591910 w 6007612"/>
                <a:gd name="connsiteY13" fmla="*/ 6440122 h 6797829"/>
                <a:gd name="connsiteX14" fmla="*/ 3899854 w 6007612"/>
                <a:gd name="connsiteY14" fmla="*/ 6780621 h 6797829"/>
                <a:gd name="connsiteX15" fmla="*/ 4741172 w 6007612"/>
                <a:gd name="connsiteY15" fmla="*/ 6563979 h 6797829"/>
                <a:gd name="connsiteX16" fmla="*/ 5649171 w 6007612"/>
                <a:gd name="connsiteY16" fmla="*/ 5938452 h 6797829"/>
                <a:gd name="connsiteX17" fmla="*/ 5873475 w 6007612"/>
                <a:gd name="connsiteY17" fmla="*/ 5764656 h 6797829"/>
                <a:gd name="connsiteX18" fmla="*/ 6007612 w 6007612"/>
                <a:gd name="connsiteY18" fmla="*/ 5660343 h 6797829"/>
                <a:gd name="connsiteX19" fmla="*/ 6007612 w 6007612"/>
                <a:gd name="connsiteY19" fmla="*/ 6737454 h 6797829"/>
                <a:gd name="connsiteX20" fmla="*/ 5929386 w 6007612"/>
                <a:gd name="connsiteY20" fmla="*/ 6797829 h 6797829"/>
                <a:gd name="connsiteX21" fmla="*/ 1656512 w 6007612"/>
                <a:gd name="connsiteY21" fmla="*/ 6797829 h 6797829"/>
                <a:gd name="connsiteX22" fmla="*/ 1630254 w 6007612"/>
                <a:gd name="connsiteY22" fmla="*/ 6775222 h 6797829"/>
                <a:gd name="connsiteX23" fmla="*/ 892250 w 6007612"/>
                <a:gd name="connsiteY23" fmla="*/ 5902700 h 6797829"/>
                <a:gd name="connsiteX24" fmla="*/ 0 w 6007612"/>
                <a:gd name="connsiteY24" fmla="*/ 3998599 h 6797829"/>
                <a:gd name="connsiteX25" fmla="*/ 4493032 w 6007612"/>
                <a:gd name="connsiteY25" fmla="*/ 285 h 6797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6007612" h="6797829">
                  <a:moveTo>
                    <a:pt x="4493599" y="0"/>
                  </a:moveTo>
                  <a:cubicBezTo>
                    <a:pt x="5048011" y="0"/>
                    <a:pt x="5546284" y="111886"/>
                    <a:pt x="5981837" y="314220"/>
                  </a:cubicBezTo>
                  <a:lnTo>
                    <a:pt x="6007612" y="327088"/>
                  </a:lnTo>
                  <a:lnTo>
                    <a:pt x="6007612" y="1316637"/>
                  </a:lnTo>
                  <a:lnTo>
                    <a:pt x="5852405" y="1209899"/>
                  </a:lnTo>
                  <a:cubicBezTo>
                    <a:pt x="5778266" y="1164709"/>
                    <a:pt x="5701526" y="1123535"/>
                    <a:pt x="5622498" y="1086619"/>
                  </a:cubicBezTo>
                  <a:cubicBezTo>
                    <a:pt x="5286822" y="930699"/>
                    <a:pt x="4906882" y="851533"/>
                    <a:pt x="4493032" y="851533"/>
                  </a:cubicBezTo>
                  <a:cubicBezTo>
                    <a:pt x="4056201" y="851533"/>
                    <a:pt x="3593263" y="940631"/>
                    <a:pt x="3155579" y="1108326"/>
                  </a:cubicBezTo>
                  <a:cubicBezTo>
                    <a:pt x="2721215" y="1275979"/>
                    <a:pt x="2318305" y="1515819"/>
                    <a:pt x="1963832" y="1817700"/>
                  </a:cubicBezTo>
                  <a:cubicBezTo>
                    <a:pt x="1617657" y="2114360"/>
                    <a:pt x="1334332" y="2465358"/>
                    <a:pt x="1144646" y="2832814"/>
                  </a:cubicBezTo>
                  <a:cubicBezTo>
                    <a:pt x="950561" y="3210060"/>
                    <a:pt x="851249" y="3602202"/>
                    <a:pt x="851249" y="3998599"/>
                  </a:cubicBezTo>
                  <a:cubicBezTo>
                    <a:pt x="851249" y="4377547"/>
                    <a:pt x="999792" y="4597311"/>
                    <a:pt x="1336319" y="5057837"/>
                  </a:cubicBezTo>
                  <a:cubicBezTo>
                    <a:pt x="1420450" y="5173181"/>
                    <a:pt x="1507419" y="5292497"/>
                    <a:pt x="1597084" y="5424583"/>
                  </a:cubicBezTo>
                  <a:cubicBezTo>
                    <a:pt x="1914175" y="5891917"/>
                    <a:pt x="2239493" y="6224189"/>
                    <a:pt x="2591910" y="6440122"/>
                  </a:cubicBezTo>
                  <a:cubicBezTo>
                    <a:pt x="2965467" y="6669393"/>
                    <a:pt x="3393219" y="6780621"/>
                    <a:pt x="3899854" y="6780621"/>
                  </a:cubicBezTo>
                  <a:cubicBezTo>
                    <a:pt x="4187861" y="6780621"/>
                    <a:pt x="4454583" y="6711812"/>
                    <a:pt x="4741172" y="6563979"/>
                  </a:cubicBezTo>
                  <a:cubicBezTo>
                    <a:pt x="5034852" y="6412173"/>
                    <a:pt x="5326263" y="6190848"/>
                    <a:pt x="5649171" y="5938452"/>
                  </a:cubicBezTo>
                  <a:cubicBezTo>
                    <a:pt x="5724931" y="5879291"/>
                    <a:pt x="5800409" y="5821406"/>
                    <a:pt x="5873475" y="5764656"/>
                  </a:cubicBezTo>
                  <a:lnTo>
                    <a:pt x="6007612" y="5660343"/>
                  </a:lnTo>
                  <a:lnTo>
                    <a:pt x="6007612" y="6737454"/>
                  </a:lnTo>
                  <a:lnTo>
                    <a:pt x="5929386" y="6797829"/>
                  </a:lnTo>
                  <a:lnTo>
                    <a:pt x="1656512" y="6797829"/>
                  </a:lnTo>
                  <a:lnTo>
                    <a:pt x="1630254" y="6775222"/>
                  </a:lnTo>
                  <a:cubicBezTo>
                    <a:pt x="1360562" y="6528765"/>
                    <a:pt x="1117699" y="6235219"/>
                    <a:pt x="892250" y="5902700"/>
                  </a:cubicBezTo>
                  <a:cubicBezTo>
                    <a:pt x="459249" y="5264548"/>
                    <a:pt x="0" y="4826722"/>
                    <a:pt x="0" y="3998599"/>
                  </a:cubicBezTo>
                  <a:cubicBezTo>
                    <a:pt x="0" y="1790460"/>
                    <a:pt x="2262336" y="285"/>
                    <a:pt x="4493032" y="2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0582300F-F646-4FC3-94FC-0582F4B5E0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60995" y="62352"/>
              <a:ext cx="6028697" cy="6795648"/>
            </a:xfrm>
            <a:custGeom>
              <a:avLst/>
              <a:gdLst>
                <a:gd name="connsiteX0" fmla="*/ 6028697 w 6028697"/>
                <a:gd name="connsiteY0" fmla="*/ 6155323 h 6817170"/>
                <a:gd name="connsiteX1" fmla="*/ 6028697 w 6028697"/>
                <a:gd name="connsiteY1" fmla="*/ 6817170 h 6817170"/>
                <a:gd name="connsiteX2" fmla="*/ 5157862 w 6028697"/>
                <a:gd name="connsiteY2" fmla="*/ 6817170 h 6817170"/>
                <a:gd name="connsiteX3" fmla="*/ 5347156 w 6028697"/>
                <a:gd name="connsiteY3" fmla="*/ 6687553 h 6817170"/>
                <a:gd name="connsiteX4" fmla="*/ 5487470 w 6028697"/>
                <a:gd name="connsiteY4" fmla="*/ 6581714 h 6817170"/>
                <a:gd name="connsiteX5" fmla="*/ 5627642 w 6028697"/>
                <a:gd name="connsiteY5" fmla="*/ 6472328 h 6817170"/>
                <a:gd name="connsiteX6" fmla="*/ 5911392 w 6028697"/>
                <a:gd name="connsiteY6" fmla="*/ 6245328 h 6817170"/>
                <a:gd name="connsiteX7" fmla="*/ 4481066 w 6028697"/>
                <a:gd name="connsiteY7" fmla="*/ 478 h 6817170"/>
                <a:gd name="connsiteX8" fmla="*/ 4672258 w 6028697"/>
                <a:gd name="connsiteY8" fmla="*/ 7519 h 6817170"/>
                <a:gd name="connsiteX9" fmla="*/ 5429869 w 6028697"/>
                <a:gd name="connsiteY9" fmla="*/ 125134 h 6817170"/>
                <a:gd name="connsiteX10" fmla="*/ 5976319 w 6028697"/>
                <a:gd name="connsiteY10" fmla="*/ 314893 h 6817170"/>
                <a:gd name="connsiteX11" fmla="*/ 6028697 w 6028697"/>
                <a:gd name="connsiteY11" fmla="*/ 339901 h 6817170"/>
                <a:gd name="connsiteX12" fmla="*/ 6028697 w 6028697"/>
                <a:gd name="connsiteY12" fmla="*/ 732458 h 6817170"/>
                <a:gd name="connsiteX13" fmla="*/ 5990985 w 6028697"/>
                <a:gd name="connsiteY13" fmla="*/ 712211 h 6817170"/>
                <a:gd name="connsiteX14" fmla="*/ 5341339 w 6028697"/>
                <a:gd name="connsiteY14" fmla="*/ 475281 h 6817170"/>
                <a:gd name="connsiteX15" fmla="*/ 4651969 w 6028697"/>
                <a:gd name="connsiteY15" fmla="*/ 377104 h 6817170"/>
                <a:gd name="connsiteX16" fmla="*/ 3953093 w 6028697"/>
                <a:gd name="connsiteY16" fmla="*/ 402498 h 6817170"/>
                <a:gd name="connsiteX17" fmla="*/ 3267413 w 6028697"/>
                <a:gd name="connsiteY17" fmla="*/ 546643 h 6817170"/>
                <a:gd name="connsiteX18" fmla="*/ 1439498 w 6028697"/>
                <a:gd name="connsiteY18" fmla="*/ 1568141 h 6817170"/>
                <a:gd name="connsiteX19" fmla="*/ 960671 w 6028697"/>
                <a:gd name="connsiteY19" fmla="*/ 2082013 h 6817170"/>
                <a:gd name="connsiteX20" fmla="*/ 581866 w 6028697"/>
                <a:gd name="connsiteY20" fmla="*/ 2672638 h 6817170"/>
                <a:gd name="connsiteX21" fmla="*/ 324789 w 6028697"/>
                <a:gd name="connsiteY21" fmla="*/ 3325262 h 6817170"/>
                <a:gd name="connsiteX22" fmla="*/ 231151 w 6028697"/>
                <a:gd name="connsiteY22" fmla="*/ 4022292 h 6817170"/>
                <a:gd name="connsiteX23" fmla="*/ 270592 w 6028697"/>
                <a:gd name="connsiteY23" fmla="*/ 4362792 h 6817170"/>
                <a:gd name="connsiteX24" fmla="*/ 387213 w 6028697"/>
                <a:gd name="connsiteY24" fmla="*/ 4681585 h 6817170"/>
                <a:gd name="connsiteX25" fmla="*/ 468507 w 6028697"/>
                <a:gd name="connsiteY25" fmla="*/ 4831546 h 6817170"/>
                <a:gd name="connsiteX26" fmla="*/ 561862 w 6028697"/>
                <a:gd name="connsiteY26" fmla="*/ 4976826 h 6817170"/>
                <a:gd name="connsiteX27" fmla="*/ 777511 w 6028697"/>
                <a:gd name="connsiteY27" fmla="*/ 5257597 h 6817170"/>
                <a:gd name="connsiteX28" fmla="*/ 1010895 w 6028697"/>
                <a:gd name="connsiteY28" fmla="*/ 5540494 h 6817170"/>
                <a:gd name="connsiteX29" fmla="*/ 1126948 w 6028697"/>
                <a:gd name="connsiteY29" fmla="*/ 5688186 h 6817170"/>
                <a:gd name="connsiteX30" fmla="*/ 1182706 w 6028697"/>
                <a:gd name="connsiteY30" fmla="*/ 5760543 h 6817170"/>
                <a:gd name="connsiteX31" fmla="*/ 1237327 w 6028697"/>
                <a:gd name="connsiteY31" fmla="*/ 5830060 h 6817170"/>
                <a:gd name="connsiteX32" fmla="*/ 1706649 w 6028697"/>
                <a:gd name="connsiteY32" fmla="*/ 6342797 h 6817170"/>
                <a:gd name="connsiteX33" fmla="*/ 1956207 w 6028697"/>
                <a:gd name="connsiteY33" fmla="*/ 6573484 h 6817170"/>
                <a:gd name="connsiteX34" fmla="*/ 2217681 w 6028697"/>
                <a:gd name="connsiteY34" fmla="*/ 6786297 h 6817170"/>
                <a:gd name="connsiteX35" fmla="*/ 2260820 w 6028697"/>
                <a:gd name="connsiteY35" fmla="*/ 6817170 h 6817170"/>
                <a:gd name="connsiteX36" fmla="*/ 1429497 w 6028697"/>
                <a:gd name="connsiteY36" fmla="*/ 6817170 h 6817170"/>
                <a:gd name="connsiteX37" fmla="*/ 1327275 w 6028697"/>
                <a:gd name="connsiteY37" fmla="*/ 6713800 h 6817170"/>
                <a:gd name="connsiteX38" fmla="*/ 1080556 w 6028697"/>
                <a:gd name="connsiteY38" fmla="*/ 6414443 h 6817170"/>
                <a:gd name="connsiteX39" fmla="*/ 865189 w 6028697"/>
                <a:gd name="connsiteY39" fmla="*/ 6097496 h 6817170"/>
                <a:gd name="connsiteX40" fmla="*/ 814823 w 6028697"/>
                <a:gd name="connsiteY40" fmla="*/ 6016911 h 6817170"/>
                <a:gd name="connsiteX41" fmla="*/ 766729 w 6028697"/>
                <a:gd name="connsiteY41" fmla="*/ 5938453 h 6817170"/>
                <a:gd name="connsiteX42" fmla="*/ 671672 w 6028697"/>
                <a:gd name="connsiteY42" fmla="*/ 5786648 h 6817170"/>
                <a:gd name="connsiteX43" fmla="*/ 474608 w 6028697"/>
                <a:gd name="connsiteY43" fmla="*/ 5474664 h 6817170"/>
                <a:gd name="connsiteX44" fmla="*/ 282652 w 6028697"/>
                <a:gd name="connsiteY44" fmla="*/ 5146508 h 6817170"/>
                <a:gd name="connsiteX45" fmla="*/ 196108 w 6028697"/>
                <a:gd name="connsiteY45" fmla="*/ 4972712 h 6817170"/>
                <a:gd name="connsiteX46" fmla="*/ 122474 w 6028697"/>
                <a:gd name="connsiteY46" fmla="*/ 4791821 h 6817170"/>
                <a:gd name="connsiteX47" fmla="*/ 65724 w 6028697"/>
                <a:gd name="connsiteY47" fmla="*/ 4603129 h 6817170"/>
                <a:gd name="connsiteX48" fmla="*/ 44727 w 6028697"/>
                <a:gd name="connsiteY48" fmla="*/ 4506937 h 6817170"/>
                <a:gd name="connsiteX49" fmla="*/ 35505 w 6028697"/>
                <a:gd name="connsiteY49" fmla="*/ 4458699 h 6817170"/>
                <a:gd name="connsiteX50" fmla="*/ 27845 w 6028697"/>
                <a:gd name="connsiteY50" fmla="*/ 4410320 h 6817170"/>
                <a:gd name="connsiteX51" fmla="*/ 37 w 6028697"/>
                <a:gd name="connsiteY51" fmla="*/ 4022292 h 6817170"/>
                <a:gd name="connsiteX52" fmla="*/ 78777 w 6028697"/>
                <a:gd name="connsiteY52" fmla="*/ 3267236 h 6817170"/>
                <a:gd name="connsiteX53" fmla="*/ 315424 w 6028697"/>
                <a:gd name="connsiteY53" fmla="*/ 2543673 h 6817170"/>
                <a:gd name="connsiteX54" fmla="*/ 1202710 w 6028697"/>
                <a:gd name="connsiteY54" fmla="*/ 1314895 h 6817170"/>
                <a:gd name="connsiteX55" fmla="*/ 1791065 w 6028697"/>
                <a:gd name="connsiteY55" fmla="*/ 833514 h 6817170"/>
                <a:gd name="connsiteX56" fmla="*/ 3908404 w 6028697"/>
                <a:gd name="connsiteY56" fmla="*/ 29794 h 6817170"/>
                <a:gd name="connsiteX57" fmla="*/ 4481066 w 6028697"/>
                <a:gd name="connsiteY57" fmla="*/ 478 h 6817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028697" h="6817170">
                  <a:moveTo>
                    <a:pt x="6028697" y="6155323"/>
                  </a:moveTo>
                  <a:lnTo>
                    <a:pt x="6028697" y="6817170"/>
                  </a:lnTo>
                  <a:lnTo>
                    <a:pt x="5157862" y="6817170"/>
                  </a:lnTo>
                  <a:lnTo>
                    <a:pt x="5347156" y="6687553"/>
                  </a:lnTo>
                  <a:cubicBezTo>
                    <a:pt x="5394117" y="6653219"/>
                    <a:pt x="5440793" y="6617608"/>
                    <a:pt x="5487470" y="6581714"/>
                  </a:cubicBezTo>
                  <a:cubicBezTo>
                    <a:pt x="5534147" y="6545820"/>
                    <a:pt x="5580966" y="6509358"/>
                    <a:pt x="5627642" y="6472328"/>
                  </a:cubicBezTo>
                  <a:lnTo>
                    <a:pt x="5911392" y="6245328"/>
                  </a:lnTo>
                  <a:close/>
                  <a:moveTo>
                    <a:pt x="4481066" y="478"/>
                  </a:moveTo>
                  <a:cubicBezTo>
                    <a:pt x="4544817" y="1422"/>
                    <a:pt x="4608563" y="3769"/>
                    <a:pt x="4672258" y="7519"/>
                  </a:cubicBezTo>
                  <a:cubicBezTo>
                    <a:pt x="4927973" y="22364"/>
                    <a:pt x="5181687" y="61751"/>
                    <a:pt x="5429869" y="125134"/>
                  </a:cubicBezTo>
                  <a:cubicBezTo>
                    <a:pt x="5617090" y="173104"/>
                    <a:pt x="5799867" y="236595"/>
                    <a:pt x="5976319" y="314893"/>
                  </a:cubicBezTo>
                  <a:lnTo>
                    <a:pt x="6028697" y="339901"/>
                  </a:lnTo>
                  <a:lnTo>
                    <a:pt x="6028697" y="732458"/>
                  </a:lnTo>
                  <a:lnTo>
                    <a:pt x="5990985" y="712211"/>
                  </a:lnTo>
                  <a:cubicBezTo>
                    <a:pt x="5783917" y="609342"/>
                    <a:pt x="5566013" y="529876"/>
                    <a:pt x="5341339" y="475281"/>
                  </a:cubicBezTo>
                  <a:cubicBezTo>
                    <a:pt x="5115233" y="420503"/>
                    <a:pt x="4884375" y="387624"/>
                    <a:pt x="4651969" y="377104"/>
                  </a:cubicBezTo>
                  <a:cubicBezTo>
                    <a:pt x="4418713" y="365171"/>
                    <a:pt x="4184861" y="373670"/>
                    <a:pt x="3953093" y="402498"/>
                  </a:cubicBezTo>
                  <a:cubicBezTo>
                    <a:pt x="3721001" y="431832"/>
                    <a:pt x="3491675" y="480040"/>
                    <a:pt x="3267413" y="546643"/>
                  </a:cubicBezTo>
                  <a:cubicBezTo>
                    <a:pt x="2591323" y="750761"/>
                    <a:pt x="1967642" y="1099289"/>
                    <a:pt x="1439498" y="1568141"/>
                  </a:cubicBezTo>
                  <a:cubicBezTo>
                    <a:pt x="1265589" y="1725523"/>
                    <a:pt x="1105393" y="1897434"/>
                    <a:pt x="960671" y="2082013"/>
                  </a:cubicBezTo>
                  <a:cubicBezTo>
                    <a:pt x="815775" y="2266294"/>
                    <a:pt x="688923" y="2464081"/>
                    <a:pt x="581866" y="2672638"/>
                  </a:cubicBezTo>
                  <a:cubicBezTo>
                    <a:pt x="473765" y="2880669"/>
                    <a:pt x="387610" y="3099397"/>
                    <a:pt x="324789" y="3325262"/>
                  </a:cubicBezTo>
                  <a:cubicBezTo>
                    <a:pt x="262714" y="3552403"/>
                    <a:pt x="231223" y="3786822"/>
                    <a:pt x="231151" y="4022292"/>
                  </a:cubicBezTo>
                  <a:cubicBezTo>
                    <a:pt x="231413" y="4136912"/>
                    <a:pt x="244645" y="4251136"/>
                    <a:pt x="270592" y="4362792"/>
                  </a:cubicBezTo>
                  <a:cubicBezTo>
                    <a:pt x="297885" y="4472943"/>
                    <a:pt x="336983" y="4579833"/>
                    <a:pt x="387213" y="4681585"/>
                  </a:cubicBezTo>
                  <a:cubicBezTo>
                    <a:pt x="412042" y="4732517"/>
                    <a:pt x="439423" y="4782457"/>
                    <a:pt x="468507" y="4831546"/>
                  </a:cubicBezTo>
                  <a:cubicBezTo>
                    <a:pt x="497591" y="4880636"/>
                    <a:pt x="529230" y="4929015"/>
                    <a:pt x="561862" y="4976826"/>
                  </a:cubicBezTo>
                  <a:cubicBezTo>
                    <a:pt x="627975" y="5072166"/>
                    <a:pt x="701466" y="5164668"/>
                    <a:pt x="777511" y="5257597"/>
                  </a:cubicBezTo>
                  <a:cubicBezTo>
                    <a:pt x="853556" y="5350524"/>
                    <a:pt x="933574" y="5443594"/>
                    <a:pt x="1010895" y="5540494"/>
                  </a:cubicBezTo>
                  <a:cubicBezTo>
                    <a:pt x="1049957" y="5588732"/>
                    <a:pt x="1088642" y="5637963"/>
                    <a:pt x="1126948" y="5688186"/>
                  </a:cubicBezTo>
                  <a:lnTo>
                    <a:pt x="1182706" y="5760543"/>
                  </a:lnTo>
                  <a:cubicBezTo>
                    <a:pt x="1201007" y="5783669"/>
                    <a:pt x="1218458" y="5807503"/>
                    <a:pt x="1237327" y="5830060"/>
                  </a:cubicBezTo>
                  <a:cubicBezTo>
                    <a:pt x="1383714" y="6009916"/>
                    <a:pt x="1540413" y="6181116"/>
                    <a:pt x="1706649" y="6342797"/>
                  </a:cubicBezTo>
                  <a:cubicBezTo>
                    <a:pt x="1788084" y="6422531"/>
                    <a:pt x="1871265" y="6499427"/>
                    <a:pt x="1956207" y="6573484"/>
                  </a:cubicBezTo>
                  <a:cubicBezTo>
                    <a:pt x="2041332" y="6647402"/>
                    <a:pt x="2127733" y="6718907"/>
                    <a:pt x="2217681" y="6786297"/>
                  </a:cubicBezTo>
                  <a:lnTo>
                    <a:pt x="2260820" y="6817170"/>
                  </a:lnTo>
                  <a:lnTo>
                    <a:pt x="1429497" y="6817170"/>
                  </a:lnTo>
                  <a:lnTo>
                    <a:pt x="1327275" y="6713800"/>
                  </a:lnTo>
                  <a:cubicBezTo>
                    <a:pt x="1239186" y="6618984"/>
                    <a:pt x="1156797" y="6519019"/>
                    <a:pt x="1080556" y="6414443"/>
                  </a:cubicBezTo>
                  <a:cubicBezTo>
                    <a:pt x="1004653" y="6310734"/>
                    <a:pt x="932439" y="6205177"/>
                    <a:pt x="865189" y="6097496"/>
                  </a:cubicBezTo>
                  <a:cubicBezTo>
                    <a:pt x="847881" y="6070823"/>
                    <a:pt x="831565" y="6043725"/>
                    <a:pt x="814823" y="6016911"/>
                  </a:cubicBezTo>
                  <a:lnTo>
                    <a:pt x="766729" y="5938453"/>
                  </a:lnTo>
                  <a:cubicBezTo>
                    <a:pt x="735941" y="5887947"/>
                    <a:pt x="703878" y="5837581"/>
                    <a:pt x="671672" y="5786648"/>
                  </a:cubicBezTo>
                  <a:lnTo>
                    <a:pt x="474608" y="5474664"/>
                  </a:lnTo>
                  <a:cubicBezTo>
                    <a:pt x="408778" y="5368968"/>
                    <a:pt x="343516" y="5260008"/>
                    <a:pt x="282652" y="5146508"/>
                  </a:cubicBezTo>
                  <a:cubicBezTo>
                    <a:pt x="252290" y="5089759"/>
                    <a:pt x="223065" y="5032015"/>
                    <a:pt x="196108" y="4972712"/>
                  </a:cubicBezTo>
                  <a:cubicBezTo>
                    <a:pt x="169152" y="4913408"/>
                    <a:pt x="144607" y="4853111"/>
                    <a:pt x="122474" y="4791821"/>
                  </a:cubicBezTo>
                  <a:cubicBezTo>
                    <a:pt x="100342" y="4730532"/>
                    <a:pt x="81757" y="4666830"/>
                    <a:pt x="65724" y="4603129"/>
                  </a:cubicBezTo>
                  <a:cubicBezTo>
                    <a:pt x="58205" y="4571064"/>
                    <a:pt x="50828" y="4539143"/>
                    <a:pt x="44727" y="4506937"/>
                  </a:cubicBezTo>
                  <a:lnTo>
                    <a:pt x="35505" y="4458699"/>
                  </a:lnTo>
                  <a:lnTo>
                    <a:pt x="27845" y="4410320"/>
                  </a:lnTo>
                  <a:cubicBezTo>
                    <a:pt x="8635" y="4281881"/>
                    <a:pt x="-661" y="4152150"/>
                    <a:pt x="37" y="4022292"/>
                  </a:cubicBezTo>
                  <a:cubicBezTo>
                    <a:pt x="712" y="3768592"/>
                    <a:pt x="27094" y="3515615"/>
                    <a:pt x="78777" y="3267236"/>
                  </a:cubicBezTo>
                  <a:cubicBezTo>
                    <a:pt x="130048" y="3017876"/>
                    <a:pt x="209439" y="2775142"/>
                    <a:pt x="315424" y="2543673"/>
                  </a:cubicBezTo>
                  <a:cubicBezTo>
                    <a:pt x="528236" y="2081161"/>
                    <a:pt x="838234" y="1667312"/>
                    <a:pt x="1202710" y="1314895"/>
                  </a:cubicBezTo>
                  <a:cubicBezTo>
                    <a:pt x="1385514" y="1138814"/>
                    <a:pt x="1582282" y="977831"/>
                    <a:pt x="1791065" y="833514"/>
                  </a:cubicBezTo>
                  <a:cubicBezTo>
                    <a:pt x="2420037" y="395614"/>
                    <a:pt x="3147288" y="119557"/>
                    <a:pt x="3908404" y="29794"/>
                  </a:cubicBezTo>
                  <a:cubicBezTo>
                    <a:pt x="4098509" y="7429"/>
                    <a:pt x="4289811" y="-2355"/>
                    <a:pt x="4481066" y="478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FBB8E8B8-1900-4326-8858-F375F5D8A0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63721" y="81632"/>
              <a:ext cx="6025971" cy="6776368"/>
            </a:xfrm>
            <a:custGeom>
              <a:avLst/>
              <a:gdLst>
                <a:gd name="connsiteX0" fmla="*/ 6025971 w 6025971"/>
                <a:gd name="connsiteY0" fmla="*/ 5825635 h 6797829"/>
                <a:gd name="connsiteX1" fmla="*/ 6025971 w 6025971"/>
                <a:gd name="connsiteY1" fmla="*/ 6723285 h 6797829"/>
                <a:gd name="connsiteX2" fmla="*/ 5929386 w 6025971"/>
                <a:gd name="connsiteY2" fmla="*/ 6797829 h 6797829"/>
                <a:gd name="connsiteX3" fmla="*/ 4560411 w 6025971"/>
                <a:gd name="connsiteY3" fmla="*/ 6797829 h 6797829"/>
                <a:gd name="connsiteX4" fmla="*/ 4597731 w 6025971"/>
                <a:gd name="connsiteY4" fmla="*/ 6785305 h 6797829"/>
                <a:gd name="connsiteX5" fmla="*/ 5736707 w 6025971"/>
                <a:gd name="connsiteY5" fmla="*/ 6050108 h 6797829"/>
                <a:gd name="connsiteX6" fmla="*/ 5960301 w 6025971"/>
                <a:gd name="connsiteY6" fmla="*/ 5876738 h 6797829"/>
                <a:gd name="connsiteX7" fmla="*/ 4493599 w 6025971"/>
                <a:gd name="connsiteY7" fmla="*/ 0 h 6797829"/>
                <a:gd name="connsiteX8" fmla="*/ 5981837 w 6025971"/>
                <a:gd name="connsiteY8" fmla="*/ 314220 h 6797829"/>
                <a:gd name="connsiteX9" fmla="*/ 6025971 w 6025971"/>
                <a:gd name="connsiteY9" fmla="*/ 336254 h 6797829"/>
                <a:gd name="connsiteX10" fmla="*/ 6025971 w 6025971"/>
                <a:gd name="connsiteY10" fmla="*/ 1157325 h 6797829"/>
                <a:gd name="connsiteX11" fmla="*/ 5925889 w 6025971"/>
                <a:gd name="connsiteY11" fmla="*/ 1088522 h 6797829"/>
                <a:gd name="connsiteX12" fmla="*/ 5682227 w 6025971"/>
                <a:gd name="connsiteY12" fmla="*/ 957939 h 6797829"/>
                <a:gd name="connsiteX13" fmla="*/ 4493032 w 6025971"/>
                <a:gd name="connsiteY13" fmla="*/ 709658 h 6797829"/>
                <a:gd name="connsiteX14" fmla="*/ 3104646 w 6025971"/>
                <a:gd name="connsiteY14" fmla="*/ 976666 h 6797829"/>
                <a:gd name="connsiteX15" fmla="*/ 1871612 w 6025971"/>
                <a:gd name="connsiteY15" fmla="*/ 1710017 h 6797829"/>
                <a:gd name="connsiteX16" fmla="*/ 1018661 w 6025971"/>
                <a:gd name="connsiteY16" fmla="*/ 2767694 h 6797829"/>
                <a:gd name="connsiteX17" fmla="*/ 709374 w 6025971"/>
                <a:gd name="connsiteY17" fmla="*/ 3998599 h 6797829"/>
                <a:gd name="connsiteX18" fmla="*/ 1221258 w 6025971"/>
                <a:gd name="connsiteY18" fmla="*/ 5141684 h 6797829"/>
                <a:gd name="connsiteX19" fmla="*/ 1479187 w 6025971"/>
                <a:gd name="connsiteY19" fmla="*/ 5504459 h 6797829"/>
                <a:gd name="connsiteX20" fmla="*/ 3021272 w 6025971"/>
                <a:gd name="connsiteY20" fmla="*/ 6793670 h 6797829"/>
                <a:gd name="connsiteX21" fmla="*/ 3035805 w 6025971"/>
                <a:gd name="connsiteY21" fmla="*/ 6797829 h 6797829"/>
                <a:gd name="connsiteX22" fmla="*/ 1656512 w 6025971"/>
                <a:gd name="connsiteY22" fmla="*/ 6797829 h 6797829"/>
                <a:gd name="connsiteX23" fmla="*/ 1630254 w 6025971"/>
                <a:gd name="connsiteY23" fmla="*/ 6775222 h 6797829"/>
                <a:gd name="connsiteX24" fmla="*/ 892250 w 6025971"/>
                <a:gd name="connsiteY24" fmla="*/ 5902700 h 6797829"/>
                <a:gd name="connsiteX25" fmla="*/ 0 w 6025971"/>
                <a:gd name="connsiteY25" fmla="*/ 3998599 h 6797829"/>
                <a:gd name="connsiteX26" fmla="*/ 4493032 w 6025971"/>
                <a:gd name="connsiteY26" fmla="*/ 285 h 6797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025971" h="6797829">
                  <a:moveTo>
                    <a:pt x="6025971" y="5825635"/>
                  </a:moveTo>
                  <a:lnTo>
                    <a:pt x="6025971" y="6723285"/>
                  </a:lnTo>
                  <a:lnTo>
                    <a:pt x="5929386" y="6797829"/>
                  </a:lnTo>
                  <a:lnTo>
                    <a:pt x="4560411" y="6797829"/>
                  </a:lnTo>
                  <a:lnTo>
                    <a:pt x="4597731" y="6785305"/>
                  </a:lnTo>
                  <a:cubicBezTo>
                    <a:pt x="4964953" y="6637825"/>
                    <a:pt x="5315251" y="6379435"/>
                    <a:pt x="5736707" y="6050108"/>
                  </a:cubicBezTo>
                  <a:cubicBezTo>
                    <a:pt x="5812043" y="5991230"/>
                    <a:pt x="5887377" y="5933488"/>
                    <a:pt x="5960301" y="5876738"/>
                  </a:cubicBezTo>
                  <a:close/>
                  <a:moveTo>
                    <a:pt x="4493599" y="0"/>
                  </a:moveTo>
                  <a:cubicBezTo>
                    <a:pt x="5048011" y="0"/>
                    <a:pt x="5546284" y="111886"/>
                    <a:pt x="5981837" y="314220"/>
                  </a:cubicBezTo>
                  <a:lnTo>
                    <a:pt x="6025971" y="336254"/>
                  </a:lnTo>
                  <a:lnTo>
                    <a:pt x="6025971" y="1157325"/>
                  </a:lnTo>
                  <a:lnTo>
                    <a:pt x="5925889" y="1088522"/>
                  </a:lnTo>
                  <a:cubicBezTo>
                    <a:pt x="5847314" y="1040649"/>
                    <a:pt x="5765982" y="997036"/>
                    <a:pt x="5682227" y="957939"/>
                  </a:cubicBezTo>
                  <a:cubicBezTo>
                    <a:pt x="5327823" y="793222"/>
                    <a:pt x="4927595" y="709658"/>
                    <a:pt x="4493032" y="709658"/>
                  </a:cubicBezTo>
                  <a:cubicBezTo>
                    <a:pt x="4031940" y="709658"/>
                    <a:pt x="3564888" y="799465"/>
                    <a:pt x="3104646" y="976666"/>
                  </a:cubicBezTo>
                  <a:cubicBezTo>
                    <a:pt x="2655243" y="1149867"/>
                    <a:pt x="2238358" y="1397822"/>
                    <a:pt x="1871612" y="1710017"/>
                  </a:cubicBezTo>
                  <a:cubicBezTo>
                    <a:pt x="1506427" y="2022852"/>
                    <a:pt x="1219414" y="2378815"/>
                    <a:pt x="1018661" y="2767694"/>
                  </a:cubicBezTo>
                  <a:cubicBezTo>
                    <a:pt x="813368" y="3165227"/>
                    <a:pt x="709374" y="3579358"/>
                    <a:pt x="709374" y="3998599"/>
                  </a:cubicBezTo>
                  <a:cubicBezTo>
                    <a:pt x="709374" y="4421103"/>
                    <a:pt x="875510" y="4667680"/>
                    <a:pt x="1221258" y="5141684"/>
                  </a:cubicBezTo>
                  <a:cubicBezTo>
                    <a:pt x="1304681" y="5256035"/>
                    <a:pt x="1390941" y="5374217"/>
                    <a:pt x="1479187" y="5504459"/>
                  </a:cubicBezTo>
                  <a:cubicBezTo>
                    <a:pt x="1942790" y="6187719"/>
                    <a:pt x="2430063" y="6601673"/>
                    <a:pt x="3021272" y="6793670"/>
                  </a:cubicBezTo>
                  <a:lnTo>
                    <a:pt x="3035805" y="6797829"/>
                  </a:lnTo>
                  <a:lnTo>
                    <a:pt x="1656512" y="6797829"/>
                  </a:lnTo>
                  <a:lnTo>
                    <a:pt x="1630254" y="6775222"/>
                  </a:lnTo>
                  <a:cubicBezTo>
                    <a:pt x="1360562" y="6528765"/>
                    <a:pt x="1117699" y="6235219"/>
                    <a:pt x="892250" y="5902700"/>
                  </a:cubicBezTo>
                  <a:cubicBezTo>
                    <a:pt x="459249" y="5264548"/>
                    <a:pt x="0" y="4826722"/>
                    <a:pt x="0" y="3998599"/>
                  </a:cubicBezTo>
                  <a:cubicBezTo>
                    <a:pt x="0" y="1790460"/>
                    <a:pt x="2262336" y="285"/>
                    <a:pt x="4493032" y="2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FAA8C124-22F3-BC0C-836A-D4BCCCDE7E15}"/>
              </a:ext>
            </a:extLst>
          </p:cNvPr>
          <p:cNvSpPr/>
          <p:nvPr/>
        </p:nvSpPr>
        <p:spPr>
          <a:xfrm>
            <a:off x="248648" y="71792"/>
            <a:ext cx="3291078" cy="15476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kern="1200" dirty="0">
                <a:ln w="0"/>
                <a:solidFill>
                  <a:schemeClr val="tx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INFORMER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kern="1200" dirty="0">
                <a:ln w="0"/>
                <a:solidFill>
                  <a:schemeClr val="tx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JOB AID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b="0" kern="1200" cap="none" spc="0" dirty="0">
                <a:ln w="0"/>
                <a:solidFill>
                  <a:schemeClr val="tx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#1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AF09821-97D2-0EB6-AF8B-97148C9B6079}"/>
              </a:ext>
            </a:extLst>
          </p:cNvPr>
          <p:cNvSpPr/>
          <p:nvPr/>
        </p:nvSpPr>
        <p:spPr>
          <a:xfrm>
            <a:off x="1304026" y="2967335"/>
            <a:ext cx="9583969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Instructions for requesting access</a:t>
            </a:r>
          </a:p>
          <a:p>
            <a:pPr algn="ctr"/>
            <a:endParaRPr lang="en-US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EA9404E-A189-991B-7870-81A32D439B2E}"/>
              </a:ext>
            </a:extLst>
          </p:cNvPr>
          <p:cNvSpPr txBox="1"/>
          <p:nvPr/>
        </p:nvSpPr>
        <p:spPr>
          <a:xfrm>
            <a:off x="9185886" y="5781675"/>
            <a:ext cx="24715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hlinkClick r:id="rId2"/>
              </a:rPr>
              <a:t>Link</a:t>
            </a:r>
            <a:r>
              <a:rPr lang="en-US" sz="3200" dirty="0"/>
              <a:t> to start</a:t>
            </a:r>
          </a:p>
        </p:txBody>
      </p:sp>
    </p:spTree>
    <p:extLst>
      <p:ext uri="{BB962C8B-B14F-4D97-AF65-F5344CB8AC3E}">
        <p14:creationId xmlns:p14="http://schemas.microsoft.com/office/powerpoint/2010/main" val="22402347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8EE19EE-2B2E-B871-97B7-DBEAF1CBE15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389" b="486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Arrow: Up 7">
            <a:extLst>
              <a:ext uri="{FF2B5EF4-FFF2-40B4-BE49-F238E27FC236}">
                <a16:creationId xmlns:a16="http://schemas.microsoft.com/office/drawing/2014/main" id="{10D7A25A-BE3C-D708-5E97-3C4AF3524A06}"/>
              </a:ext>
            </a:extLst>
          </p:cNvPr>
          <p:cNvSpPr/>
          <p:nvPr/>
        </p:nvSpPr>
        <p:spPr>
          <a:xfrm rot="3096180">
            <a:off x="2686050" y="2028825"/>
            <a:ext cx="484632" cy="978408"/>
          </a:xfrm>
          <a:prstGeom prst="upArrow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713A89A-DF2C-7E5A-0639-E0FAD3519FCA}"/>
              </a:ext>
            </a:extLst>
          </p:cNvPr>
          <p:cNvSpPr txBox="1"/>
          <p:nvPr/>
        </p:nvSpPr>
        <p:spPr>
          <a:xfrm>
            <a:off x="2466975" y="1654939"/>
            <a:ext cx="1733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Click on Services</a:t>
            </a:r>
          </a:p>
        </p:txBody>
      </p:sp>
    </p:spTree>
    <p:extLst>
      <p:ext uri="{BB962C8B-B14F-4D97-AF65-F5344CB8AC3E}">
        <p14:creationId xmlns:p14="http://schemas.microsoft.com/office/powerpoint/2010/main" val="5502545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291E186-9052-0D7C-13C7-ECE1DC36EF0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667" b="6528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Arrow: Up 3">
            <a:extLst>
              <a:ext uri="{FF2B5EF4-FFF2-40B4-BE49-F238E27FC236}">
                <a16:creationId xmlns:a16="http://schemas.microsoft.com/office/drawing/2014/main" id="{B3D75CFB-B336-5E16-2354-B40A232E69FC}"/>
              </a:ext>
            </a:extLst>
          </p:cNvPr>
          <p:cNvSpPr/>
          <p:nvPr/>
        </p:nvSpPr>
        <p:spPr>
          <a:xfrm rot="12977126">
            <a:off x="7339584" y="2939796"/>
            <a:ext cx="484632" cy="978408"/>
          </a:xfrm>
          <a:prstGeom prst="upArrow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29492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58B1888-025D-EF71-2864-B371848B224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222" b="5972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Arrow: Up 3">
            <a:extLst>
              <a:ext uri="{FF2B5EF4-FFF2-40B4-BE49-F238E27FC236}">
                <a16:creationId xmlns:a16="http://schemas.microsoft.com/office/drawing/2014/main" id="{843D431B-50CF-F4CF-1DD9-4DE81BAE0B34}"/>
              </a:ext>
            </a:extLst>
          </p:cNvPr>
          <p:cNvSpPr/>
          <p:nvPr/>
        </p:nvSpPr>
        <p:spPr>
          <a:xfrm rot="2567154">
            <a:off x="409575" y="5781675"/>
            <a:ext cx="484632" cy="978408"/>
          </a:xfrm>
          <a:prstGeom prst="upArrow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E6D329B-FD9E-B261-345B-CF970EE0E5C7}"/>
              </a:ext>
            </a:extLst>
          </p:cNvPr>
          <p:cNvSpPr txBox="1"/>
          <p:nvPr/>
        </p:nvSpPr>
        <p:spPr>
          <a:xfrm>
            <a:off x="923925" y="5947713"/>
            <a:ext cx="15811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Scroll to bottom</a:t>
            </a:r>
          </a:p>
        </p:txBody>
      </p:sp>
    </p:spTree>
    <p:extLst>
      <p:ext uri="{BB962C8B-B14F-4D97-AF65-F5344CB8AC3E}">
        <p14:creationId xmlns:p14="http://schemas.microsoft.com/office/powerpoint/2010/main" val="35018971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EA5C86D-E029-FA35-ECBA-D8297B7357C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944" b="569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Arrow: Up 3">
            <a:extLst>
              <a:ext uri="{FF2B5EF4-FFF2-40B4-BE49-F238E27FC236}">
                <a16:creationId xmlns:a16="http://schemas.microsoft.com/office/drawing/2014/main" id="{8A46A608-6ED1-ED1C-AA36-BA323362E287}"/>
              </a:ext>
            </a:extLst>
          </p:cNvPr>
          <p:cNvSpPr/>
          <p:nvPr/>
        </p:nvSpPr>
        <p:spPr>
          <a:xfrm rot="10800000">
            <a:off x="9239250" y="1676400"/>
            <a:ext cx="484632" cy="978408"/>
          </a:xfrm>
          <a:prstGeom prst="upArrow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19838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18</Words>
  <Application>Microsoft Office PowerPoint</Application>
  <PresentationFormat>Widescreen</PresentationFormat>
  <Paragraphs>7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Ashley Zaleppa</dc:creator>
  <cp:lastModifiedBy>Ashley Zaleppa</cp:lastModifiedBy>
  <cp:revision>9</cp:revision>
  <dcterms:created xsi:type="dcterms:W3CDTF">2024-02-21T15:30:07Z</dcterms:created>
  <dcterms:modified xsi:type="dcterms:W3CDTF">2024-02-21T15:54:56Z</dcterms:modified>
</cp:coreProperties>
</file>