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8" r:id="rId2"/>
  </p:sldIdLst>
  <p:sldSz cx="12192000" cy="6858000"/>
  <p:notesSz cx="7010400" cy="9296400"/>
  <p:defaultTextStyle>
    <a:defPPr>
      <a:defRPr lang="en-US"/>
    </a:defPPr>
    <a:lvl1pPr algn="l" rtl="0" fontAlgn="base">
      <a:spcBef>
        <a:spcPct val="0"/>
      </a:spcBef>
      <a:spcAft>
        <a:spcPct val="0"/>
      </a:spcAft>
      <a:defRPr sz="2200" kern="1200">
        <a:solidFill>
          <a:srgbClr val="F2F2F2"/>
        </a:solidFill>
        <a:latin typeface="Lucida Grande" panose="020B0600040502020204" pitchFamily="34" charset="0"/>
        <a:ea typeface="ＭＳ Ｐゴシック" panose="020B0600070205080204" pitchFamily="34" charset="-128"/>
        <a:cs typeface="+mn-cs"/>
      </a:defRPr>
    </a:lvl1pPr>
    <a:lvl2pPr marL="457200" algn="l" rtl="0" fontAlgn="base">
      <a:spcBef>
        <a:spcPct val="0"/>
      </a:spcBef>
      <a:spcAft>
        <a:spcPct val="0"/>
      </a:spcAft>
      <a:defRPr sz="2200" kern="1200">
        <a:solidFill>
          <a:srgbClr val="F2F2F2"/>
        </a:solidFill>
        <a:latin typeface="Lucida Grande" panose="020B0600040502020204" pitchFamily="34" charset="0"/>
        <a:ea typeface="ＭＳ Ｐゴシック" panose="020B0600070205080204" pitchFamily="34" charset="-128"/>
        <a:cs typeface="+mn-cs"/>
      </a:defRPr>
    </a:lvl2pPr>
    <a:lvl3pPr marL="914400" algn="l" rtl="0" fontAlgn="base">
      <a:spcBef>
        <a:spcPct val="0"/>
      </a:spcBef>
      <a:spcAft>
        <a:spcPct val="0"/>
      </a:spcAft>
      <a:defRPr sz="2200" kern="1200">
        <a:solidFill>
          <a:srgbClr val="F2F2F2"/>
        </a:solidFill>
        <a:latin typeface="Lucida Grande" panose="020B0600040502020204" pitchFamily="34" charset="0"/>
        <a:ea typeface="ＭＳ Ｐゴシック" panose="020B0600070205080204" pitchFamily="34" charset="-128"/>
        <a:cs typeface="+mn-cs"/>
      </a:defRPr>
    </a:lvl3pPr>
    <a:lvl4pPr marL="1371600" algn="l" rtl="0" fontAlgn="base">
      <a:spcBef>
        <a:spcPct val="0"/>
      </a:spcBef>
      <a:spcAft>
        <a:spcPct val="0"/>
      </a:spcAft>
      <a:defRPr sz="2200" kern="1200">
        <a:solidFill>
          <a:srgbClr val="F2F2F2"/>
        </a:solidFill>
        <a:latin typeface="Lucida Grande" panose="020B0600040502020204" pitchFamily="34" charset="0"/>
        <a:ea typeface="ＭＳ Ｐゴシック" panose="020B0600070205080204" pitchFamily="34" charset="-128"/>
        <a:cs typeface="+mn-cs"/>
      </a:defRPr>
    </a:lvl4pPr>
    <a:lvl5pPr marL="1828800" algn="l" rtl="0" fontAlgn="base">
      <a:spcBef>
        <a:spcPct val="0"/>
      </a:spcBef>
      <a:spcAft>
        <a:spcPct val="0"/>
      </a:spcAft>
      <a:defRPr sz="2200" kern="1200">
        <a:solidFill>
          <a:srgbClr val="F2F2F2"/>
        </a:solidFill>
        <a:latin typeface="Lucida Grande" panose="020B0600040502020204" pitchFamily="34" charset="0"/>
        <a:ea typeface="ＭＳ Ｐゴシック" panose="020B0600070205080204" pitchFamily="34" charset="-128"/>
        <a:cs typeface="+mn-cs"/>
      </a:defRPr>
    </a:lvl5pPr>
    <a:lvl6pPr marL="2286000" algn="l" defTabSz="914400" rtl="0" eaLnBrk="1" latinLnBrk="0" hangingPunct="1">
      <a:defRPr sz="2200" kern="1200">
        <a:solidFill>
          <a:srgbClr val="F2F2F2"/>
        </a:solidFill>
        <a:latin typeface="Lucida Grande" panose="020B0600040502020204" pitchFamily="34" charset="0"/>
        <a:ea typeface="ＭＳ Ｐゴシック" panose="020B0600070205080204" pitchFamily="34" charset="-128"/>
        <a:cs typeface="+mn-cs"/>
      </a:defRPr>
    </a:lvl6pPr>
    <a:lvl7pPr marL="2743200" algn="l" defTabSz="914400" rtl="0" eaLnBrk="1" latinLnBrk="0" hangingPunct="1">
      <a:defRPr sz="2200" kern="1200">
        <a:solidFill>
          <a:srgbClr val="F2F2F2"/>
        </a:solidFill>
        <a:latin typeface="Lucida Grande" panose="020B0600040502020204" pitchFamily="34" charset="0"/>
        <a:ea typeface="ＭＳ Ｐゴシック" panose="020B0600070205080204" pitchFamily="34" charset="-128"/>
        <a:cs typeface="+mn-cs"/>
      </a:defRPr>
    </a:lvl7pPr>
    <a:lvl8pPr marL="3200400" algn="l" defTabSz="914400" rtl="0" eaLnBrk="1" latinLnBrk="0" hangingPunct="1">
      <a:defRPr sz="2200" kern="1200">
        <a:solidFill>
          <a:srgbClr val="F2F2F2"/>
        </a:solidFill>
        <a:latin typeface="Lucida Grande" panose="020B0600040502020204" pitchFamily="34" charset="0"/>
        <a:ea typeface="ＭＳ Ｐゴシック" panose="020B0600070205080204" pitchFamily="34" charset="-128"/>
        <a:cs typeface="+mn-cs"/>
      </a:defRPr>
    </a:lvl8pPr>
    <a:lvl9pPr marL="3657600" algn="l" defTabSz="914400" rtl="0" eaLnBrk="1" latinLnBrk="0" hangingPunct="1">
      <a:defRPr sz="2200" kern="1200">
        <a:solidFill>
          <a:srgbClr val="F2F2F2"/>
        </a:solidFill>
        <a:latin typeface="Lucida Grande" panose="020B06000405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31"/>
    <p:restoredTop sz="96405"/>
  </p:normalViewPr>
  <p:slideViewPr>
    <p:cSldViewPr>
      <p:cViewPr varScale="1">
        <p:scale>
          <a:sx n="114" d="100"/>
          <a:sy n="114" d="100"/>
        </p:scale>
        <p:origin x="570"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A51680-6968-1547-8255-1E53A4D052DD}"/>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lnSpc>
                <a:spcPct val="100000"/>
              </a:lnSpc>
              <a:spcBef>
                <a:spcPts val="0"/>
              </a:spcBef>
              <a:spcAft>
                <a:spcPts val="0"/>
              </a:spcAft>
              <a:buFontTx/>
              <a:buNone/>
              <a:defRPr sz="1200">
                <a:solidFill>
                  <a:schemeClr val="tx1"/>
                </a:solidFill>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3F9B343F-C835-C944-A70D-43D59815F29C}"/>
              </a:ext>
            </a:extLst>
          </p:cNvPr>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solidFill>
                  <a:schemeClr val="tx1"/>
                </a:solidFill>
                <a:latin typeface="Calibri" panose="020F0502020204030204" pitchFamily="34" charset="0"/>
              </a:defRPr>
            </a:lvl1pPr>
          </a:lstStyle>
          <a:p>
            <a:fld id="{5747DC45-1A39-7744-AE62-72EA16BF34E2}" type="datetime1">
              <a:rPr lang="en-US" altLang="en-US"/>
              <a:pPr/>
              <a:t>4/24/2024</a:t>
            </a:fld>
            <a:endParaRPr lang="en-US" altLang="en-US"/>
          </a:p>
        </p:txBody>
      </p:sp>
      <p:sp>
        <p:nvSpPr>
          <p:cNvPr id="4" name="Slide Image Placeholder 3">
            <a:extLst>
              <a:ext uri="{FF2B5EF4-FFF2-40B4-BE49-F238E27FC236}">
                <a16:creationId xmlns:a16="http://schemas.microsoft.com/office/drawing/2014/main" id="{C4611EAD-A168-1046-834E-583E4262A281}"/>
              </a:ext>
            </a:extLst>
          </p:cNvPr>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73DD88D-B08A-5F44-843A-F6DA3F8967DB}"/>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AEDD1AB-4C27-F041-AF03-E6BEF8254544}"/>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lnSpc>
                <a:spcPct val="100000"/>
              </a:lnSpc>
              <a:spcBef>
                <a:spcPts val="0"/>
              </a:spcBef>
              <a:spcAft>
                <a:spcPts val="0"/>
              </a:spcAft>
              <a:buFontTx/>
              <a:buNone/>
              <a:defRPr sz="1200">
                <a:solidFill>
                  <a:schemeClr val="tx1"/>
                </a:solidFill>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5457057F-DC89-5742-916C-1706F9A7CE95}"/>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solidFill>
                  <a:schemeClr val="tx1"/>
                </a:solidFill>
                <a:latin typeface="Calibri" panose="020F0502020204030204" pitchFamily="34" charset="0"/>
              </a:defRPr>
            </a:lvl1pPr>
          </a:lstStyle>
          <a:p>
            <a:fld id="{2005F5B4-408A-E04D-9D7F-1FA89FCDEB1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a:extLst>
              <a:ext uri="{FF2B5EF4-FFF2-40B4-BE49-F238E27FC236}">
                <a16:creationId xmlns:a16="http://schemas.microsoft.com/office/drawing/2014/main" id="{36D78230-499E-3E45-81A3-395042EB1A0E}"/>
              </a:ext>
            </a:extLst>
          </p:cNvPr>
          <p:cNvSpPr>
            <a:spLocks noGrp="1" noRot="1" noChangeAspec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Notes Placeholder 2">
            <a:extLst>
              <a:ext uri="{FF2B5EF4-FFF2-40B4-BE49-F238E27FC236}">
                <a16:creationId xmlns:a16="http://schemas.microsoft.com/office/drawing/2014/main" id="{0AED9703-CA94-AB43-90F9-439E773283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14339" name="Slide Number Placeholder 3">
            <a:extLst>
              <a:ext uri="{FF2B5EF4-FFF2-40B4-BE49-F238E27FC236}">
                <a16:creationId xmlns:a16="http://schemas.microsoft.com/office/drawing/2014/main" id="{30A0A178-9741-BE49-8A25-E6E6412607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F2F2F2"/>
                </a:solidFill>
                <a:latin typeface="Lucida Grande" panose="020B0600040502020204" pitchFamily="34" charset="0"/>
                <a:ea typeface="ＭＳ Ｐゴシック" panose="020B0600070205080204" pitchFamily="34" charset="-128"/>
              </a:defRPr>
            </a:lvl1pPr>
            <a:lvl2pPr marL="742950" indent="-285750" eaLnBrk="0" hangingPunct="0">
              <a:defRPr sz="2200">
                <a:solidFill>
                  <a:srgbClr val="F2F2F2"/>
                </a:solidFill>
                <a:latin typeface="Lucida Grande" panose="020B0600040502020204" pitchFamily="34" charset="0"/>
                <a:ea typeface="ＭＳ Ｐゴシック" panose="020B0600070205080204" pitchFamily="34" charset="-128"/>
              </a:defRPr>
            </a:lvl2pPr>
            <a:lvl3pPr marL="1143000" indent="-228600" eaLnBrk="0" hangingPunct="0">
              <a:defRPr sz="2200">
                <a:solidFill>
                  <a:srgbClr val="F2F2F2"/>
                </a:solidFill>
                <a:latin typeface="Lucida Grande" panose="020B0600040502020204" pitchFamily="34" charset="0"/>
                <a:ea typeface="ＭＳ Ｐゴシック" panose="020B0600070205080204" pitchFamily="34" charset="-128"/>
              </a:defRPr>
            </a:lvl3pPr>
            <a:lvl4pPr marL="1600200" indent="-228600" eaLnBrk="0" hangingPunct="0">
              <a:defRPr sz="2200">
                <a:solidFill>
                  <a:srgbClr val="F2F2F2"/>
                </a:solidFill>
                <a:latin typeface="Lucida Grande" panose="020B0600040502020204" pitchFamily="34" charset="0"/>
                <a:ea typeface="ＭＳ Ｐゴシック" panose="020B0600070205080204" pitchFamily="34" charset="-128"/>
              </a:defRPr>
            </a:lvl4pPr>
            <a:lvl5pPr marL="2057400" indent="-228600" eaLnBrk="0" hangingPunct="0">
              <a:defRPr sz="2200">
                <a:solidFill>
                  <a:srgbClr val="F2F2F2"/>
                </a:solidFill>
                <a:latin typeface="Lucida Grande" panose="020B0600040502020204" pitchFamily="34" charset="0"/>
                <a:ea typeface="ＭＳ Ｐゴシック" panose="020B0600070205080204" pitchFamily="34" charset="-128"/>
              </a:defRPr>
            </a:lvl5pPr>
            <a:lvl6pPr marL="2514600" indent="-228600" eaLnBrk="0" fontAlgn="base" hangingPunct="0">
              <a:spcBef>
                <a:spcPct val="0"/>
              </a:spcBef>
              <a:spcAft>
                <a:spcPct val="0"/>
              </a:spcAft>
              <a:defRPr sz="2200">
                <a:solidFill>
                  <a:srgbClr val="F2F2F2"/>
                </a:solidFill>
                <a:latin typeface="Lucida Grande" panose="020B0600040502020204" pitchFamily="34" charset="0"/>
                <a:ea typeface="ＭＳ Ｐゴシック" panose="020B0600070205080204" pitchFamily="34" charset="-128"/>
              </a:defRPr>
            </a:lvl6pPr>
            <a:lvl7pPr marL="2971800" indent="-228600" eaLnBrk="0" fontAlgn="base" hangingPunct="0">
              <a:spcBef>
                <a:spcPct val="0"/>
              </a:spcBef>
              <a:spcAft>
                <a:spcPct val="0"/>
              </a:spcAft>
              <a:defRPr sz="2200">
                <a:solidFill>
                  <a:srgbClr val="F2F2F2"/>
                </a:solidFill>
                <a:latin typeface="Lucida Grande" panose="020B0600040502020204" pitchFamily="34" charset="0"/>
                <a:ea typeface="ＭＳ Ｐゴシック" panose="020B0600070205080204" pitchFamily="34" charset="-128"/>
              </a:defRPr>
            </a:lvl7pPr>
            <a:lvl8pPr marL="3429000" indent="-228600" eaLnBrk="0" fontAlgn="base" hangingPunct="0">
              <a:spcBef>
                <a:spcPct val="0"/>
              </a:spcBef>
              <a:spcAft>
                <a:spcPct val="0"/>
              </a:spcAft>
              <a:defRPr sz="2200">
                <a:solidFill>
                  <a:srgbClr val="F2F2F2"/>
                </a:solidFill>
                <a:latin typeface="Lucida Grande" panose="020B0600040502020204" pitchFamily="34" charset="0"/>
                <a:ea typeface="ＭＳ Ｐゴシック" panose="020B0600070205080204" pitchFamily="34" charset="-128"/>
              </a:defRPr>
            </a:lvl8pPr>
            <a:lvl9pPr marL="3886200" indent="-228600" eaLnBrk="0" fontAlgn="base" hangingPunct="0">
              <a:spcBef>
                <a:spcPct val="0"/>
              </a:spcBef>
              <a:spcAft>
                <a:spcPct val="0"/>
              </a:spcAft>
              <a:defRPr sz="2200">
                <a:solidFill>
                  <a:srgbClr val="F2F2F2"/>
                </a:solidFill>
                <a:latin typeface="Lucida Grande" panose="020B0600040502020204" pitchFamily="34" charset="0"/>
                <a:ea typeface="ＭＳ Ｐゴシック" panose="020B0600070205080204" pitchFamily="34" charset="-128"/>
              </a:defRPr>
            </a:lvl9pPr>
          </a:lstStyle>
          <a:p>
            <a:pPr eaLnBrk="1" hangingPunct="1"/>
            <a:fld id="{0CD1685B-D403-C548-B526-5E9A838B34F4}" type="slidenum">
              <a:rPr lang="en-US" altLang="en-US" sz="1200">
                <a:solidFill>
                  <a:schemeClr val="tx1"/>
                </a:solidFill>
                <a:latin typeface="Calibri" panose="020F0502020204030204" pitchFamily="34" charset="0"/>
              </a:rPr>
              <a:pPr eaLnBrk="1" hangingPunct="1"/>
              <a:t>1</a:t>
            </a:fld>
            <a:endParaRPr lang="en-US" altLang="en-US" sz="1200">
              <a:solidFill>
                <a:schemeClr val="tx1"/>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aseline="0">
                <a:solidFill>
                  <a:schemeClr val="bg1">
                    <a:lumMod val="9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838200"/>
          </a:xfrm>
        </p:spPr>
        <p:txBody>
          <a:bodyPr/>
          <a:lstStyle>
            <a:lvl1pPr marL="0" indent="0" algn="ctr">
              <a:buNone/>
              <a:defRPr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085773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A053C8-351B-F24D-B34E-483463051363}"/>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1E0359E5-2C18-854C-9849-17A1C8A7A8DC}" type="datetime1">
              <a:rPr lang="en-US" altLang="en-US"/>
              <a:pPr/>
              <a:t>4/24/2024</a:t>
            </a:fld>
            <a:endParaRPr lang="en-US" altLang="en-US"/>
          </a:p>
        </p:txBody>
      </p:sp>
      <p:sp>
        <p:nvSpPr>
          <p:cNvPr id="5" name="Footer Placeholder 4">
            <a:extLst>
              <a:ext uri="{FF2B5EF4-FFF2-40B4-BE49-F238E27FC236}">
                <a16:creationId xmlns:a16="http://schemas.microsoft.com/office/drawing/2014/main" id="{7F774C13-6D52-A34C-9375-2735C27EF576}"/>
              </a:ext>
            </a:extLst>
          </p:cNvPr>
          <p:cNvSpPr>
            <a:spLocks noGrp="1"/>
          </p:cNvSpPr>
          <p:nvPr>
            <p:ph type="ftr" sz="quarter" idx="11"/>
          </p:nvPr>
        </p:nvSpPr>
        <p:spPr>
          <a:xfrm>
            <a:off x="4165600" y="6356351"/>
            <a:ext cx="3860800" cy="365125"/>
          </a:xfrm>
          <a:prstGeom prst="rect">
            <a:avLst/>
          </a:prstGeom>
        </p:spPr>
        <p:txBody>
          <a:bodyPr/>
          <a:lstStyle>
            <a:lvl1pPr fontAlgn="auto">
              <a:lnSpc>
                <a:spcPct val="100000"/>
              </a:lnSpc>
              <a:spcBef>
                <a:spcPts val="0"/>
              </a:spcBef>
              <a:spcAft>
                <a:spcPts val="0"/>
              </a:spcAft>
              <a:buFontTx/>
              <a:buNone/>
              <a:defRPr sz="1800">
                <a:solidFill>
                  <a:schemeClr val="tx1"/>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D13382B-5BE8-8740-A6F6-524B268CB109}"/>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9C589C48-D516-9641-8273-BF740BA42DAC}" type="slidenum">
              <a:rPr lang="en-US" altLang="en-US"/>
              <a:pPr/>
              <a:t>‹#›</a:t>
            </a:fld>
            <a:endParaRPr lang="en-US" altLang="en-US"/>
          </a:p>
        </p:txBody>
      </p:sp>
    </p:spTree>
    <p:extLst>
      <p:ext uri="{BB962C8B-B14F-4D97-AF65-F5344CB8AC3E}">
        <p14:creationId xmlns:p14="http://schemas.microsoft.com/office/powerpoint/2010/main" val="618308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10363200" cy="1143000"/>
          </a:xfrm>
        </p:spPr>
        <p:txBody>
          <a:bodyPr/>
          <a:lstStyle>
            <a:lvl1pPr>
              <a:defRPr>
                <a:solidFill>
                  <a:schemeClr val="bg1">
                    <a:lumMod val="9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914400" y="1600201"/>
            <a:ext cx="10363200" cy="4525963"/>
          </a:xfrm>
        </p:spPr>
        <p:txBody>
          <a:bodyPr/>
          <a:lstStyle>
            <a:lvl1pPr>
              <a:defRPr>
                <a:solidFill>
                  <a:schemeClr val="bg1">
                    <a:lumMod val="95000"/>
                  </a:schemeClr>
                </a:solidFill>
              </a:defRPr>
            </a:lvl1pPr>
            <a:lvl2pPr marL="971550" indent="-514350">
              <a:buFont typeface="+mj-lt"/>
              <a:buAutoNum type="arabicParenR"/>
              <a:defRPr>
                <a:solidFill>
                  <a:schemeClr val="bg1">
                    <a:lumMod val="95000"/>
                  </a:schemeClr>
                </a:solidFill>
              </a:defRPr>
            </a:lvl2pPr>
            <a:lvl3pPr>
              <a:buFont typeface="Wingdings" pitchFamily="2" charset="2"/>
              <a:buChar char="Ø"/>
              <a:defRPr>
                <a:solidFill>
                  <a:schemeClr val="bg1">
                    <a:lumMod val="95000"/>
                  </a:schemeClr>
                </a:solidFill>
              </a:defRPr>
            </a:lvl3pPr>
            <a:lvl4pPr>
              <a:buFont typeface="Wingdings" pitchFamily="2" charset="2"/>
              <a:buChar char="v"/>
              <a:defRPr>
                <a:solidFill>
                  <a:schemeClr val="bg1">
                    <a:lumMod val="95000"/>
                  </a:schemeClr>
                </a:solidFill>
              </a:defRPr>
            </a:lvl4pPr>
            <a:lvl5pPr>
              <a:defRPr>
                <a:solidFill>
                  <a:schemeClr val="bg1">
                    <a:lumMod val="9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875080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4CF7A6-33FA-2740-B251-FB43A1AA3ED1}"/>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DCF03C8C-A3CD-C841-8FC2-6A054CA7C7E2}" type="datetime1">
              <a:rPr lang="en-US" altLang="en-US"/>
              <a:pPr/>
              <a:t>4/24/2024</a:t>
            </a:fld>
            <a:endParaRPr lang="en-US" altLang="en-US"/>
          </a:p>
        </p:txBody>
      </p:sp>
      <p:sp>
        <p:nvSpPr>
          <p:cNvPr id="5" name="Footer Placeholder 4">
            <a:extLst>
              <a:ext uri="{FF2B5EF4-FFF2-40B4-BE49-F238E27FC236}">
                <a16:creationId xmlns:a16="http://schemas.microsoft.com/office/drawing/2014/main" id="{E009FC7E-C6F5-6245-89CB-E0FFA8CD8AD0}"/>
              </a:ext>
            </a:extLst>
          </p:cNvPr>
          <p:cNvSpPr>
            <a:spLocks noGrp="1"/>
          </p:cNvSpPr>
          <p:nvPr>
            <p:ph type="ftr" sz="quarter" idx="11"/>
          </p:nvPr>
        </p:nvSpPr>
        <p:spPr>
          <a:xfrm>
            <a:off x="4165600" y="6356351"/>
            <a:ext cx="3860800" cy="365125"/>
          </a:xfrm>
          <a:prstGeom prst="rect">
            <a:avLst/>
          </a:prstGeom>
        </p:spPr>
        <p:txBody>
          <a:bodyPr/>
          <a:lstStyle>
            <a:lvl1pPr fontAlgn="auto">
              <a:lnSpc>
                <a:spcPct val="100000"/>
              </a:lnSpc>
              <a:spcBef>
                <a:spcPts val="0"/>
              </a:spcBef>
              <a:spcAft>
                <a:spcPts val="0"/>
              </a:spcAft>
              <a:buFontTx/>
              <a:buNone/>
              <a:defRPr sz="1800">
                <a:solidFill>
                  <a:schemeClr val="tx1"/>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0C3AECFB-6322-4F42-9F96-8BE0DEDA01C5}"/>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11EE9397-AD6C-814F-B227-70F2EFB280B8}" type="slidenum">
              <a:rPr lang="en-US" altLang="en-US"/>
              <a:pPr/>
              <a:t>‹#›</a:t>
            </a:fld>
            <a:endParaRPr lang="en-US" altLang="en-US"/>
          </a:p>
        </p:txBody>
      </p:sp>
    </p:spTree>
    <p:extLst>
      <p:ext uri="{BB962C8B-B14F-4D97-AF65-F5344CB8AC3E}">
        <p14:creationId xmlns:p14="http://schemas.microsoft.com/office/powerpoint/2010/main" val="412228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103632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4400" y="1600201"/>
            <a:ext cx="508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08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85AD657-6E83-8D42-BC17-74131BAF235D}"/>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EE9665A2-7776-5E43-BE62-4D78CDB8B6BE}" type="datetime1">
              <a:rPr lang="en-US" altLang="en-US"/>
              <a:pPr/>
              <a:t>4/24/2024</a:t>
            </a:fld>
            <a:endParaRPr lang="en-US" altLang="en-US" dirty="0"/>
          </a:p>
        </p:txBody>
      </p:sp>
      <p:sp>
        <p:nvSpPr>
          <p:cNvPr id="6" name="Footer Placeholder 5">
            <a:extLst>
              <a:ext uri="{FF2B5EF4-FFF2-40B4-BE49-F238E27FC236}">
                <a16:creationId xmlns:a16="http://schemas.microsoft.com/office/drawing/2014/main" id="{270C1B77-29D2-6444-9CB4-C67A7E777EAE}"/>
              </a:ext>
            </a:extLst>
          </p:cNvPr>
          <p:cNvSpPr>
            <a:spLocks noGrp="1"/>
          </p:cNvSpPr>
          <p:nvPr>
            <p:ph type="ftr" sz="quarter" idx="11"/>
          </p:nvPr>
        </p:nvSpPr>
        <p:spPr>
          <a:xfrm>
            <a:off x="4165600" y="6356351"/>
            <a:ext cx="3860800" cy="365125"/>
          </a:xfrm>
          <a:prstGeom prst="rect">
            <a:avLst/>
          </a:prstGeom>
        </p:spPr>
        <p:txBody>
          <a:bodyPr/>
          <a:lstStyle>
            <a:lvl1pPr fontAlgn="auto">
              <a:lnSpc>
                <a:spcPct val="100000"/>
              </a:lnSpc>
              <a:spcBef>
                <a:spcPts val="0"/>
              </a:spcBef>
              <a:spcAft>
                <a:spcPts val="0"/>
              </a:spcAft>
              <a:buFontTx/>
              <a:buNone/>
              <a:defRPr sz="1800">
                <a:solidFill>
                  <a:schemeClr val="tx1"/>
                </a:solidFill>
                <a:latin typeface="+mn-lt"/>
                <a:ea typeface="+mn-ea"/>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E9DBD9D4-C5C8-A14F-BE7B-6CE71B48A4D3}"/>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AD88ACEB-FD3E-DD4F-957F-6AF59C6AF73C}" type="slidenum">
              <a:rPr lang="en-US" altLang="en-US"/>
              <a:pPr/>
              <a:t>‹#›</a:t>
            </a:fld>
            <a:endParaRPr lang="en-US" altLang="en-US" dirty="0"/>
          </a:p>
        </p:txBody>
      </p:sp>
    </p:spTree>
    <p:extLst>
      <p:ext uri="{BB962C8B-B14F-4D97-AF65-F5344CB8AC3E}">
        <p14:creationId xmlns:p14="http://schemas.microsoft.com/office/powerpoint/2010/main" val="2555823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535113"/>
            <a:ext cx="50821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4400" y="2174875"/>
            <a:ext cx="50821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7" y="1535113"/>
            <a:ext cx="508211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0821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86D909-08CA-F040-BDD2-7B85A6D67E31}"/>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1ECCC05A-08D5-CE4B-89F0-3EA5D3450975}" type="datetime1">
              <a:rPr lang="en-US" altLang="en-US"/>
              <a:pPr/>
              <a:t>4/24/2024</a:t>
            </a:fld>
            <a:endParaRPr lang="en-US" altLang="en-US"/>
          </a:p>
        </p:txBody>
      </p:sp>
      <p:sp>
        <p:nvSpPr>
          <p:cNvPr id="8" name="Footer Placeholder 7">
            <a:extLst>
              <a:ext uri="{FF2B5EF4-FFF2-40B4-BE49-F238E27FC236}">
                <a16:creationId xmlns:a16="http://schemas.microsoft.com/office/drawing/2014/main" id="{5D7A36C3-9AF7-284B-87BC-6C417D14E054}"/>
              </a:ext>
            </a:extLst>
          </p:cNvPr>
          <p:cNvSpPr>
            <a:spLocks noGrp="1"/>
          </p:cNvSpPr>
          <p:nvPr>
            <p:ph type="ftr" sz="quarter" idx="11"/>
          </p:nvPr>
        </p:nvSpPr>
        <p:spPr>
          <a:xfrm>
            <a:off x="4165600" y="6356351"/>
            <a:ext cx="3860800" cy="365125"/>
          </a:xfrm>
          <a:prstGeom prst="rect">
            <a:avLst/>
          </a:prstGeom>
        </p:spPr>
        <p:txBody>
          <a:bodyPr/>
          <a:lstStyle>
            <a:lvl1pPr fontAlgn="auto">
              <a:lnSpc>
                <a:spcPct val="100000"/>
              </a:lnSpc>
              <a:spcBef>
                <a:spcPts val="0"/>
              </a:spcBef>
              <a:spcAft>
                <a:spcPts val="0"/>
              </a:spcAft>
              <a:buFontTx/>
              <a:buNone/>
              <a:defRPr sz="1800">
                <a:solidFill>
                  <a:schemeClr val="tx1"/>
                </a:solidFill>
                <a:latin typeface="+mn-lt"/>
                <a:ea typeface="+mn-ea"/>
                <a:cs typeface="+mn-cs"/>
              </a:defRPr>
            </a:lvl1pPr>
          </a:lstStyle>
          <a:p>
            <a:pPr>
              <a:defRPr/>
            </a:pPr>
            <a:endParaRPr lang="en-US"/>
          </a:p>
        </p:txBody>
      </p:sp>
      <p:sp>
        <p:nvSpPr>
          <p:cNvPr id="9" name="Slide Number Placeholder 8">
            <a:extLst>
              <a:ext uri="{FF2B5EF4-FFF2-40B4-BE49-F238E27FC236}">
                <a16:creationId xmlns:a16="http://schemas.microsoft.com/office/drawing/2014/main" id="{DC4C6ECE-174B-1A48-A2C4-5FA435F6C800}"/>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FB317417-BEEC-8A4A-A33A-79A5E08F1A6C}" type="slidenum">
              <a:rPr lang="en-US" altLang="en-US"/>
              <a:pPr/>
              <a:t>‹#›</a:t>
            </a:fld>
            <a:endParaRPr lang="en-US" altLang="en-US"/>
          </a:p>
        </p:txBody>
      </p:sp>
    </p:spTree>
    <p:extLst>
      <p:ext uri="{BB962C8B-B14F-4D97-AF65-F5344CB8AC3E}">
        <p14:creationId xmlns:p14="http://schemas.microsoft.com/office/powerpoint/2010/main" val="298870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forest-photo copy.png">
            <a:extLst>
              <a:ext uri="{FF2B5EF4-FFF2-40B4-BE49-F238E27FC236}">
                <a16:creationId xmlns:a16="http://schemas.microsoft.com/office/drawing/2014/main" id="{C4DB1DFA-E793-F740-BEC2-A1CD2734510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0146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273050"/>
            <a:ext cx="3706284"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273051"/>
            <a:ext cx="65108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4401" y="1435101"/>
            <a:ext cx="37062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7C6172D-8BB5-2D4C-AE15-55E3E94D26CD}"/>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D062648F-FC22-4241-A3A3-70C424870C2D}" type="datetime1">
              <a:rPr lang="en-US" altLang="en-US"/>
              <a:pPr/>
              <a:t>4/24/2024</a:t>
            </a:fld>
            <a:endParaRPr lang="en-US" altLang="en-US"/>
          </a:p>
        </p:txBody>
      </p:sp>
      <p:sp>
        <p:nvSpPr>
          <p:cNvPr id="6" name="Footer Placeholder 5">
            <a:extLst>
              <a:ext uri="{FF2B5EF4-FFF2-40B4-BE49-F238E27FC236}">
                <a16:creationId xmlns:a16="http://schemas.microsoft.com/office/drawing/2014/main" id="{5C9D01D8-C2FD-0F42-A2F9-3EA45F5D8B59}"/>
              </a:ext>
            </a:extLst>
          </p:cNvPr>
          <p:cNvSpPr>
            <a:spLocks noGrp="1"/>
          </p:cNvSpPr>
          <p:nvPr>
            <p:ph type="ftr" sz="quarter" idx="11"/>
          </p:nvPr>
        </p:nvSpPr>
        <p:spPr>
          <a:xfrm>
            <a:off x="4165600" y="6356351"/>
            <a:ext cx="3860800" cy="365125"/>
          </a:xfrm>
          <a:prstGeom prst="rect">
            <a:avLst/>
          </a:prstGeom>
        </p:spPr>
        <p:txBody>
          <a:bodyPr/>
          <a:lstStyle>
            <a:lvl1pPr fontAlgn="auto">
              <a:lnSpc>
                <a:spcPct val="100000"/>
              </a:lnSpc>
              <a:spcBef>
                <a:spcPts val="0"/>
              </a:spcBef>
              <a:spcAft>
                <a:spcPts val="0"/>
              </a:spcAft>
              <a:buFontTx/>
              <a:buNone/>
              <a:defRPr sz="1800">
                <a:solidFill>
                  <a:schemeClr val="tx1"/>
                </a:solidFill>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F71ECAF-8D14-F549-92ED-24B272FE3FB2}"/>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76FB51A5-D875-C545-B882-34FE47197CD8}" type="slidenum">
              <a:rPr lang="en-US" altLang="en-US"/>
              <a:pPr/>
              <a:t>‹#›</a:t>
            </a:fld>
            <a:endParaRPr lang="en-US" altLang="en-US"/>
          </a:p>
        </p:txBody>
      </p:sp>
    </p:spTree>
    <p:extLst>
      <p:ext uri="{BB962C8B-B14F-4D97-AF65-F5344CB8AC3E}">
        <p14:creationId xmlns:p14="http://schemas.microsoft.com/office/powerpoint/2010/main" val="217378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97E91D53-9213-A545-8DCF-778AA0E0D26D}"/>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8FCB22A4-A224-3E44-B56C-21FA7E6F723B}" type="datetime1">
              <a:rPr lang="en-US" altLang="en-US"/>
              <a:pPr/>
              <a:t>4/24/2024</a:t>
            </a:fld>
            <a:endParaRPr lang="en-US" altLang="en-US"/>
          </a:p>
        </p:txBody>
      </p:sp>
      <p:sp>
        <p:nvSpPr>
          <p:cNvPr id="6" name="Footer Placeholder 5">
            <a:extLst>
              <a:ext uri="{FF2B5EF4-FFF2-40B4-BE49-F238E27FC236}">
                <a16:creationId xmlns:a16="http://schemas.microsoft.com/office/drawing/2014/main" id="{49D021AF-BAB1-E54B-9303-CC141FC3336E}"/>
              </a:ext>
            </a:extLst>
          </p:cNvPr>
          <p:cNvSpPr>
            <a:spLocks noGrp="1"/>
          </p:cNvSpPr>
          <p:nvPr>
            <p:ph type="ftr" sz="quarter" idx="11"/>
          </p:nvPr>
        </p:nvSpPr>
        <p:spPr>
          <a:xfrm>
            <a:off x="4165600" y="6356351"/>
            <a:ext cx="3860800" cy="365125"/>
          </a:xfrm>
          <a:prstGeom prst="rect">
            <a:avLst/>
          </a:prstGeom>
        </p:spPr>
        <p:txBody>
          <a:bodyPr/>
          <a:lstStyle>
            <a:lvl1pPr fontAlgn="auto">
              <a:lnSpc>
                <a:spcPct val="100000"/>
              </a:lnSpc>
              <a:spcBef>
                <a:spcPts val="0"/>
              </a:spcBef>
              <a:spcAft>
                <a:spcPts val="0"/>
              </a:spcAft>
              <a:buFontTx/>
              <a:buNone/>
              <a:defRPr sz="1800">
                <a:solidFill>
                  <a:schemeClr val="tx1"/>
                </a:solidFill>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1DC92C64-8B7A-2A4D-848B-2C6BE2A2254A}"/>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tx1"/>
                </a:solidFill>
                <a:latin typeface="Calibri" panose="020F0502020204030204" pitchFamily="34" charset="0"/>
              </a:defRPr>
            </a:lvl1pPr>
          </a:lstStyle>
          <a:p>
            <a:fld id="{612DF654-13E1-A04C-AEC8-37FB7BBECE40}" type="slidenum">
              <a:rPr lang="en-US" altLang="en-US"/>
              <a:pPr/>
              <a:t>‹#›</a:t>
            </a:fld>
            <a:endParaRPr lang="en-US" altLang="en-US"/>
          </a:p>
        </p:txBody>
      </p:sp>
    </p:spTree>
    <p:extLst>
      <p:ext uri="{BB962C8B-B14F-4D97-AF65-F5344CB8AC3E}">
        <p14:creationId xmlns:p14="http://schemas.microsoft.com/office/powerpoint/2010/main" val="1688059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10363200" cy="11430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58BBC9-76A6-F14F-9602-B6D76C3E22AD}"/>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bg1"/>
                </a:solidFill>
                <a:latin typeface="Calibri" panose="020F0502020204030204" pitchFamily="34" charset="0"/>
              </a:defRPr>
            </a:lvl1pPr>
          </a:lstStyle>
          <a:p>
            <a:fld id="{81012064-D92F-CF41-8C4F-07F40DD20B29}" type="datetime1">
              <a:rPr lang="en-US" altLang="en-US" smtClean="0"/>
              <a:pPr/>
              <a:t>4/24/2024</a:t>
            </a:fld>
            <a:endParaRPr lang="en-US" altLang="en-US" dirty="0"/>
          </a:p>
        </p:txBody>
      </p:sp>
      <p:sp>
        <p:nvSpPr>
          <p:cNvPr id="5" name="Footer Placeholder 4">
            <a:extLst>
              <a:ext uri="{FF2B5EF4-FFF2-40B4-BE49-F238E27FC236}">
                <a16:creationId xmlns:a16="http://schemas.microsoft.com/office/drawing/2014/main" id="{518C18FA-E065-BA4F-82DD-433ED6E84EAF}"/>
              </a:ext>
            </a:extLst>
          </p:cNvPr>
          <p:cNvSpPr>
            <a:spLocks noGrp="1"/>
          </p:cNvSpPr>
          <p:nvPr>
            <p:ph type="ftr" sz="quarter" idx="11"/>
          </p:nvPr>
        </p:nvSpPr>
        <p:spPr>
          <a:xfrm>
            <a:off x="4165600" y="6356351"/>
            <a:ext cx="3860800" cy="365125"/>
          </a:xfrm>
          <a:prstGeom prst="rect">
            <a:avLst/>
          </a:prstGeom>
        </p:spPr>
        <p:txBody>
          <a:bodyPr/>
          <a:lstStyle>
            <a:lvl1pPr fontAlgn="auto">
              <a:lnSpc>
                <a:spcPct val="100000"/>
              </a:lnSpc>
              <a:spcBef>
                <a:spcPts val="0"/>
              </a:spcBef>
              <a:spcAft>
                <a:spcPts val="0"/>
              </a:spcAft>
              <a:buFontTx/>
              <a:buNone/>
              <a:defRPr sz="1800">
                <a:solidFill>
                  <a:schemeClr val="bg1"/>
                </a:solidFill>
                <a:latin typeface="+mn-lt"/>
                <a:ea typeface="+mn-ea"/>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1BBDD599-88C3-9F45-8112-827FBE4DA3D3}"/>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sz="1800">
                <a:solidFill>
                  <a:schemeClr val="bg1"/>
                </a:solidFill>
                <a:latin typeface="Calibri" panose="020F0502020204030204" pitchFamily="34" charset="0"/>
              </a:defRPr>
            </a:lvl1pPr>
          </a:lstStyle>
          <a:p>
            <a:fld id="{B66AD36E-2603-FC45-BA23-2C667A9A4051}" type="slidenum">
              <a:rPr lang="en-US" altLang="en-US" smtClean="0"/>
              <a:pPr/>
              <a:t>‹#›</a:t>
            </a:fld>
            <a:endParaRPr lang="en-US" altLang="en-US" dirty="0"/>
          </a:p>
        </p:txBody>
      </p:sp>
    </p:spTree>
    <p:extLst>
      <p:ext uri="{BB962C8B-B14F-4D97-AF65-F5344CB8AC3E}">
        <p14:creationId xmlns:p14="http://schemas.microsoft.com/office/powerpoint/2010/main" val="110578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lum/>
          </a:blip>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D362878-0141-F841-9590-2E3D2C50458E}"/>
              </a:ext>
            </a:extLst>
          </p:cNvPr>
          <p:cNvSpPr>
            <a:spLocks noGrp="1"/>
          </p:cNvSpPr>
          <p:nvPr>
            <p:ph type="title"/>
          </p:nvPr>
        </p:nvSpPr>
        <p:spPr bwMode="auto">
          <a:xfrm>
            <a:off x="914400" y="274638"/>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7" name="Text Placeholder 2">
            <a:extLst>
              <a:ext uri="{FF2B5EF4-FFF2-40B4-BE49-F238E27FC236}">
                <a16:creationId xmlns:a16="http://schemas.microsoft.com/office/drawing/2014/main" id="{B51BB661-4606-354C-AC3F-2209924D9F57}"/>
              </a:ext>
            </a:extLst>
          </p:cNvPr>
          <p:cNvSpPr>
            <a:spLocks noGrp="1"/>
          </p:cNvSpPr>
          <p:nvPr>
            <p:ph type="body" idx="1"/>
          </p:nvPr>
        </p:nvSpPr>
        <p:spPr bwMode="auto">
          <a:xfrm>
            <a:off x="914400" y="1600201"/>
            <a:ext cx="10363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Lst>
  <p:txStyles>
    <p:titleStyle>
      <a:lvl1pPr algn="ctr" rtl="0" eaLnBrk="1" fontAlgn="base" hangingPunct="1">
        <a:spcBef>
          <a:spcPct val="0"/>
        </a:spcBef>
        <a:spcAft>
          <a:spcPct val="0"/>
        </a:spcAft>
        <a:defRPr sz="4400" kern="1200">
          <a:solidFill>
            <a:srgbClr val="F2F2F2"/>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rgbClr val="F2F2F2"/>
          </a:solidFill>
          <a:latin typeface="Calibri" pitchFamily="34" charset="0"/>
        </a:defRPr>
      </a:lvl6pPr>
      <a:lvl7pPr marL="914400" algn="ctr" rtl="0" eaLnBrk="1" fontAlgn="base" hangingPunct="1">
        <a:spcBef>
          <a:spcPct val="0"/>
        </a:spcBef>
        <a:spcAft>
          <a:spcPct val="0"/>
        </a:spcAft>
        <a:defRPr sz="4400">
          <a:solidFill>
            <a:srgbClr val="F2F2F2"/>
          </a:solidFill>
          <a:latin typeface="Calibri" pitchFamily="34" charset="0"/>
        </a:defRPr>
      </a:lvl7pPr>
      <a:lvl8pPr marL="1371600" algn="ctr" rtl="0" eaLnBrk="1" fontAlgn="base" hangingPunct="1">
        <a:spcBef>
          <a:spcPct val="0"/>
        </a:spcBef>
        <a:spcAft>
          <a:spcPct val="0"/>
        </a:spcAft>
        <a:defRPr sz="4400">
          <a:solidFill>
            <a:srgbClr val="F2F2F2"/>
          </a:solidFill>
          <a:latin typeface="Calibri" pitchFamily="34" charset="0"/>
        </a:defRPr>
      </a:lvl8pPr>
      <a:lvl9pPr marL="1828800" algn="ctr" rtl="0" eaLnBrk="1" fontAlgn="base" hangingPunct="1">
        <a:spcBef>
          <a:spcPct val="0"/>
        </a:spcBef>
        <a:spcAft>
          <a:spcPct val="0"/>
        </a:spcAft>
        <a:defRPr sz="4400">
          <a:solidFill>
            <a:srgbClr val="F2F2F2"/>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rgbClr val="F2F2F2"/>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rgbClr val="F2F2F2"/>
          </a:solidFill>
          <a:latin typeface="+mn-lt"/>
          <a:ea typeface="ＭＳ Ｐゴシック" charset="0"/>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rgbClr val="F2F2F2"/>
          </a:solidFill>
          <a:latin typeface="+mn-lt"/>
          <a:ea typeface="ＭＳ Ｐゴシック" charset="0"/>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rgbClr val="F2F2F2"/>
          </a:solidFill>
          <a:latin typeface="+mn-lt"/>
          <a:ea typeface="ＭＳ Ｐゴシック" charset="0"/>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rgbClr val="F2F2F2"/>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ogin.naz.edu/adfs/ls/idpinitiatedsignon.aspx?RelayState=RPID%3Dhttps%253A%252F%252Fsecure.bswift.com%26RelayState%3Dhttps%253A%252F%252Fsecure.bswift.com%252Fsso%252Fssologin.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benefitshr@naz.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CF764E11-2ECA-704E-A241-E32629AB35CC}"/>
              </a:ext>
            </a:extLst>
          </p:cNvPr>
          <p:cNvSpPr>
            <a:spLocks noGrp="1"/>
          </p:cNvSpPr>
          <p:nvPr>
            <p:ph idx="1"/>
          </p:nvPr>
        </p:nvSpPr>
        <p:spPr>
          <a:xfrm>
            <a:off x="1296798" y="1066800"/>
            <a:ext cx="8686801" cy="5486400"/>
          </a:xfrm>
        </p:spPr>
        <p:txBody>
          <a:bodyPr vert="horz" wrap="square" lIns="0" tIns="0" rIns="0" bIns="0" numCol="1" anchor="t" anchorCtr="0" compatLnSpc="1">
            <a:prstTxWarp prst="textNoShape">
              <a:avLst/>
            </a:prstTxWarp>
          </a:bodyPr>
          <a:lstStyle/>
          <a:p>
            <a:pPr marL="457200" indent="-457200">
              <a:spcBef>
                <a:spcPct val="0"/>
              </a:spcBef>
              <a:spcAft>
                <a:spcPts val="1200"/>
              </a:spcAft>
              <a:buFont typeface="+mj-lt"/>
              <a:buAutoNum type="arabicPeriod"/>
            </a:pPr>
            <a:r>
              <a:rPr lang="en-US" altLang="en-US" sz="2000" dirty="0">
                <a:solidFill>
                  <a:schemeClr val="tx1">
                    <a:lumMod val="65000"/>
                    <a:lumOff val="35000"/>
                  </a:schemeClr>
                </a:solidFill>
                <a:latin typeface="Interstate" pitchFamily="2" charset="77"/>
                <a:ea typeface="ＭＳ Ｐゴシック" panose="020B0600070205080204" pitchFamily="34" charset="-128"/>
              </a:rPr>
              <a:t>Log onto </a:t>
            </a:r>
            <a:r>
              <a:rPr lang="en-US" altLang="en-US" sz="2000" dirty="0" err="1">
                <a:solidFill>
                  <a:schemeClr val="tx1">
                    <a:lumMod val="65000"/>
                    <a:lumOff val="35000"/>
                  </a:schemeClr>
                </a:solidFill>
                <a:latin typeface="Interstate" pitchFamily="2" charset="77"/>
                <a:ea typeface="ＭＳ Ｐゴシック" panose="020B0600070205080204" pitchFamily="34" charset="-128"/>
                <a:hlinkClick r:id="rId3"/>
              </a:rPr>
              <a:t>HR@Hand</a:t>
            </a:r>
            <a:r>
              <a:rPr lang="en-US" altLang="en-US" sz="2000" dirty="0">
                <a:solidFill>
                  <a:schemeClr val="tx1">
                    <a:lumMod val="65000"/>
                    <a:lumOff val="35000"/>
                  </a:schemeClr>
                </a:solidFill>
                <a:latin typeface="Interstate" pitchFamily="2" charset="77"/>
                <a:ea typeface="ＭＳ Ｐゴシック" panose="020B0600070205080204" pitchFamily="34" charset="-128"/>
              </a:rPr>
              <a:t> using your </a:t>
            </a:r>
            <a:r>
              <a:rPr lang="en-US" altLang="en-US" sz="2000" dirty="0" err="1">
                <a:solidFill>
                  <a:schemeClr val="tx1">
                    <a:lumMod val="65000"/>
                    <a:lumOff val="35000"/>
                  </a:schemeClr>
                </a:solidFill>
                <a:latin typeface="Interstate" pitchFamily="2" charset="77"/>
                <a:ea typeface="ＭＳ Ｐゴシック" panose="020B0600070205080204" pitchFamily="34" charset="-128"/>
              </a:rPr>
              <a:t>myNaz</a:t>
            </a:r>
            <a:r>
              <a:rPr lang="en-US" altLang="en-US" sz="2000" dirty="0">
                <a:solidFill>
                  <a:schemeClr val="tx1">
                    <a:lumMod val="65000"/>
                    <a:lumOff val="35000"/>
                  </a:schemeClr>
                </a:solidFill>
                <a:latin typeface="Interstate" pitchFamily="2" charset="77"/>
                <a:ea typeface="ＭＳ Ｐゴシック" panose="020B0600070205080204" pitchFamily="34" charset="-128"/>
              </a:rPr>
              <a:t> ID and password.</a:t>
            </a:r>
          </a:p>
          <a:p>
            <a:pPr marL="457200" indent="-457200">
              <a:spcBef>
                <a:spcPct val="0"/>
              </a:spcBef>
              <a:spcAft>
                <a:spcPts val="1200"/>
              </a:spcAft>
              <a:buFont typeface="+mj-lt"/>
              <a:buAutoNum type="arabicPeriod"/>
            </a:pPr>
            <a:r>
              <a:rPr lang="en-US" altLang="en-US" sz="2000" dirty="0">
                <a:solidFill>
                  <a:schemeClr val="tx1">
                    <a:lumMod val="65000"/>
                    <a:lumOff val="35000"/>
                  </a:schemeClr>
                </a:solidFill>
                <a:latin typeface="Interstate" pitchFamily="2" charset="77"/>
                <a:ea typeface="ＭＳ Ｐゴシック" panose="020B0600070205080204" pitchFamily="34" charset="-128"/>
              </a:rPr>
              <a:t>In the middle of the page, click on link to “Change your HAS election.”</a:t>
            </a:r>
          </a:p>
          <a:p>
            <a:pPr marL="457200" indent="-457200">
              <a:spcBef>
                <a:spcPct val="0"/>
              </a:spcBef>
              <a:spcAft>
                <a:spcPts val="1200"/>
              </a:spcAft>
              <a:buFont typeface="+mj-lt"/>
              <a:buAutoNum type="arabicPeriod"/>
            </a:pPr>
            <a:r>
              <a:rPr lang="en-US" altLang="en-US" sz="2000" dirty="0">
                <a:solidFill>
                  <a:schemeClr val="tx1">
                    <a:lumMod val="65000"/>
                    <a:lumOff val="35000"/>
                  </a:schemeClr>
                </a:solidFill>
                <a:latin typeface="Interstate" pitchFamily="2" charset="77"/>
                <a:ea typeface="ＭＳ Ｐゴシック" panose="020B0600070205080204" pitchFamily="34" charset="-128"/>
              </a:rPr>
              <a:t>To change your contribution, click on the Plan Details button, input your new deduction amount, and click “Continue.”</a:t>
            </a:r>
          </a:p>
          <a:p>
            <a:pPr marL="457200" indent="-457200">
              <a:spcBef>
                <a:spcPct val="0"/>
              </a:spcBef>
              <a:spcAft>
                <a:spcPts val="1200"/>
              </a:spcAft>
              <a:buFont typeface="+mj-lt"/>
              <a:buAutoNum type="arabicPeriod"/>
            </a:pPr>
            <a:r>
              <a:rPr lang="en-US" altLang="en-US" sz="2000" dirty="0">
                <a:solidFill>
                  <a:schemeClr val="tx1">
                    <a:lumMod val="65000"/>
                    <a:lumOff val="35000"/>
                  </a:schemeClr>
                </a:solidFill>
                <a:latin typeface="Interstate" pitchFamily="2" charset="77"/>
                <a:ea typeface="ＭＳ Ｐゴシック" panose="020B0600070205080204" pitchFamily="34" charset="-128"/>
              </a:rPr>
              <a:t>Once you have returned to the Ongoing Enrollment page, click the orange “Continue” button on the right hand side of the page.</a:t>
            </a:r>
          </a:p>
          <a:p>
            <a:pPr marL="457200" indent="-457200">
              <a:spcBef>
                <a:spcPct val="0"/>
              </a:spcBef>
              <a:spcAft>
                <a:spcPts val="1200"/>
              </a:spcAft>
              <a:buFont typeface="+mj-lt"/>
              <a:buAutoNum type="arabicPeriod"/>
            </a:pPr>
            <a:r>
              <a:rPr lang="en-US" altLang="en-US" sz="2000" dirty="0">
                <a:solidFill>
                  <a:schemeClr val="tx1">
                    <a:lumMod val="65000"/>
                    <a:lumOff val="35000"/>
                  </a:schemeClr>
                </a:solidFill>
                <a:latin typeface="Interstate" pitchFamily="2" charset="77"/>
                <a:ea typeface="ＭＳ Ｐゴシック" panose="020B0600070205080204" pitchFamily="34" charset="-128"/>
              </a:rPr>
              <a:t>Next, you will need to review your new HSA election. Once you have confirmed this is correct, scroll down to the bottom of the page, review the authorization and click the box, “I agree, and I’m finished with my enrollment.”</a:t>
            </a:r>
          </a:p>
          <a:p>
            <a:pPr marL="457200" indent="-457200">
              <a:spcBef>
                <a:spcPct val="0"/>
              </a:spcBef>
              <a:spcAft>
                <a:spcPts val="1200"/>
              </a:spcAft>
              <a:buFont typeface="+mj-lt"/>
              <a:buAutoNum type="arabicPeriod"/>
            </a:pPr>
            <a:r>
              <a:rPr lang="en-US" altLang="en-US" sz="2000" dirty="0">
                <a:solidFill>
                  <a:schemeClr val="tx1">
                    <a:lumMod val="65000"/>
                    <a:lumOff val="35000"/>
                  </a:schemeClr>
                </a:solidFill>
                <a:latin typeface="Interstate" pitchFamily="2" charset="77"/>
                <a:ea typeface="ＭＳ Ｐゴシック" panose="020B0600070205080204" pitchFamily="34" charset="-128"/>
              </a:rPr>
              <a:t>Then, you can click the orange “Complete Enrollment” button on the right-hand side. Please be sure to either email or print a confirmation statement for your records. Your contribution will be processed on the next payroll cycle.</a:t>
            </a:r>
          </a:p>
          <a:p>
            <a:pPr marL="457200" indent="-457200">
              <a:spcBef>
                <a:spcPct val="0"/>
              </a:spcBef>
              <a:spcAft>
                <a:spcPts val="1200"/>
              </a:spcAft>
              <a:buFont typeface="+mj-lt"/>
              <a:buAutoNum type="arabicPeriod"/>
            </a:pPr>
            <a:r>
              <a:rPr lang="en-US" altLang="en-US" sz="2000" dirty="0">
                <a:solidFill>
                  <a:schemeClr val="tx1">
                    <a:lumMod val="65000"/>
                    <a:lumOff val="35000"/>
                  </a:schemeClr>
                </a:solidFill>
                <a:latin typeface="Interstate" pitchFamily="2" charset="77"/>
                <a:ea typeface="ＭＳ Ｐゴシック" panose="020B0600070205080204" pitchFamily="34" charset="-128"/>
              </a:rPr>
              <a:t>If you have any questions, please contact Benefits at x2060 or </a:t>
            </a:r>
            <a:r>
              <a:rPr lang="en-US" altLang="en-US" sz="2000" dirty="0">
                <a:solidFill>
                  <a:schemeClr val="tx1">
                    <a:lumMod val="65000"/>
                    <a:lumOff val="35000"/>
                  </a:schemeClr>
                </a:solidFill>
                <a:latin typeface="Interstate" pitchFamily="2" charset="77"/>
                <a:ea typeface="ＭＳ Ｐゴシック" panose="020B0600070205080204" pitchFamily="34" charset="-128"/>
                <a:hlinkClick r:id="rId4"/>
              </a:rPr>
              <a:t>benefitshr@naz.edu</a:t>
            </a:r>
            <a:r>
              <a:rPr lang="en-US" altLang="en-US" sz="2000" dirty="0">
                <a:solidFill>
                  <a:schemeClr val="tx1">
                    <a:lumMod val="65000"/>
                    <a:lumOff val="35000"/>
                  </a:schemeClr>
                </a:solidFill>
                <a:latin typeface="Interstate" pitchFamily="2" charset="77"/>
                <a:ea typeface="ＭＳ Ｐゴシック" panose="020B0600070205080204" pitchFamily="34" charset="-128"/>
              </a:rPr>
              <a:t>.</a:t>
            </a:r>
          </a:p>
          <a:p>
            <a:pPr marL="457200" indent="-457200">
              <a:spcBef>
                <a:spcPct val="0"/>
              </a:spcBef>
              <a:spcAft>
                <a:spcPct val="100000"/>
              </a:spcAft>
              <a:buFont typeface="+mj-lt"/>
              <a:buAutoNum type="arabicPeriod"/>
            </a:pPr>
            <a:endParaRPr lang="en-US" altLang="en-US" sz="2000" dirty="0">
              <a:solidFill>
                <a:schemeClr val="tx1">
                  <a:lumMod val="65000"/>
                  <a:lumOff val="35000"/>
                </a:schemeClr>
              </a:solidFill>
              <a:latin typeface="Interstate" pitchFamily="2" charset="77"/>
              <a:ea typeface="ＭＳ Ｐゴシック" panose="020B0600070205080204" pitchFamily="34" charset="-128"/>
            </a:endParaRPr>
          </a:p>
        </p:txBody>
      </p:sp>
      <p:sp>
        <p:nvSpPr>
          <p:cNvPr id="3" name="Title 1">
            <a:extLst>
              <a:ext uri="{FF2B5EF4-FFF2-40B4-BE49-F238E27FC236}">
                <a16:creationId xmlns:a16="http://schemas.microsoft.com/office/drawing/2014/main" id="{380E35D0-19C0-EDD6-E310-DE02973F9EA8}"/>
              </a:ext>
            </a:extLst>
          </p:cNvPr>
          <p:cNvSpPr txBox="1">
            <a:spLocks/>
          </p:cNvSpPr>
          <p:nvPr/>
        </p:nvSpPr>
        <p:spPr bwMode="auto">
          <a:xfrm>
            <a:off x="1296798" y="457200"/>
            <a:ext cx="7999413"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1" fontAlgn="base" hangingPunct="1">
              <a:spcBef>
                <a:spcPct val="0"/>
              </a:spcBef>
              <a:spcAft>
                <a:spcPct val="0"/>
              </a:spcAft>
              <a:defRPr sz="4400" kern="1200">
                <a:solidFill>
                  <a:schemeClr val="bg1">
                    <a:lumMod val="95000"/>
                  </a:schemeClr>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rgbClr val="F2F2F2"/>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rgbClr val="F2F2F2"/>
                </a:solidFill>
                <a:latin typeface="Calibri" pitchFamily="34" charset="0"/>
              </a:defRPr>
            </a:lvl6pPr>
            <a:lvl7pPr marL="914400" algn="ctr" rtl="0" eaLnBrk="1" fontAlgn="base" hangingPunct="1">
              <a:spcBef>
                <a:spcPct val="0"/>
              </a:spcBef>
              <a:spcAft>
                <a:spcPct val="0"/>
              </a:spcAft>
              <a:defRPr sz="4400">
                <a:solidFill>
                  <a:srgbClr val="F2F2F2"/>
                </a:solidFill>
                <a:latin typeface="Calibri" pitchFamily="34" charset="0"/>
              </a:defRPr>
            </a:lvl7pPr>
            <a:lvl8pPr marL="1371600" algn="ctr" rtl="0" eaLnBrk="1" fontAlgn="base" hangingPunct="1">
              <a:spcBef>
                <a:spcPct val="0"/>
              </a:spcBef>
              <a:spcAft>
                <a:spcPct val="0"/>
              </a:spcAft>
              <a:defRPr sz="4400">
                <a:solidFill>
                  <a:srgbClr val="F2F2F2"/>
                </a:solidFill>
                <a:latin typeface="Calibri" pitchFamily="34" charset="0"/>
              </a:defRPr>
            </a:lvl8pPr>
            <a:lvl9pPr marL="1828800" algn="ctr" rtl="0" eaLnBrk="1" fontAlgn="base" hangingPunct="1">
              <a:spcBef>
                <a:spcPct val="0"/>
              </a:spcBef>
              <a:spcAft>
                <a:spcPct val="0"/>
              </a:spcAft>
              <a:defRPr sz="4400">
                <a:solidFill>
                  <a:srgbClr val="F2F2F2"/>
                </a:solidFill>
                <a:latin typeface="Calibri" pitchFamily="34" charset="0"/>
              </a:defRPr>
            </a:lvl9pPr>
          </a:lstStyle>
          <a:p>
            <a:pPr algn="l"/>
            <a:r>
              <a:rPr lang="en-US" altLang="en-US" sz="3800" b="1" spc="-100" dirty="0">
                <a:solidFill>
                  <a:srgbClr val="CEA168"/>
                </a:solidFill>
                <a:latin typeface="Interstate" pitchFamily="2" charset="77"/>
                <a:ea typeface="ＭＳ Ｐゴシック" panose="020B0600070205080204" pitchFamily="34" charset="-128"/>
              </a:rPr>
              <a:t>Changing your HSA Contribution</a:t>
            </a:r>
          </a:p>
        </p:txBody>
      </p:sp>
    </p:spTree>
  </p:cSld>
  <p:clrMapOvr>
    <a:masterClrMapping/>
  </p:clrMapOvr>
</p:sld>
</file>

<file path=ppt/theme/theme1.xml><?xml version="1.0" encoding="utf-8"?>
<a:theme xmlns:a="http://schemas.openxmlformats.org/drawingml/2006/main" name="Fundraising Powerpo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3" id="{DDBB0ACF-FE01-894B-A701-FEACFB28E44A}" vid="{4E2B3335-3B39-D84F-8B14-F5E15008C5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192</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Calibri</vt:lpstr>
      <vt:lpstr>Interstate</vt:lpstr>
      <vt:lpstr>Lucida Grande</vt:lpstr>
      <vt:lpstr>Wingdings</vt:lpstr>
      <vt:lpstr>Fundraising Powerpoing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Nazareth Powerpoint Project Headline</dc:title>
  <dc:creator>Microsoft Office User</dc:creator>
  <cp:lastModifiedBy>Lauren Larkin</cp:lastModifiedBy>
  <cp:revision>5</cp:revision>
  <dcterms:created xsi:type="dcterms:W3CDTF">2022-11-16T16:42:01Z</dcterms:created>
  <dcterms:modified xsi:type="dcterms:W3CDTF">2024-04-24T19:15:06Z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TC300058781033</vt:lpwstr>
  </property>
</Properties>
</file>