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7" r:id="rId6"/>
    <p:sldId id="265" r:id="rId7"/>
    <p:sldId id="266" r:id="rId8"/>
    <p:sldId id="258" r:id="rId9"/>
    <p:sldId id="268" r:id="rId10"/>
    <p:sldId id="269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872" y="-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Assessment Reboot</a:t>
            </a:r>
            <a:endParaRPr lang="en-US" b="1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January 31, 2014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GAC 38</a:t>
            </a:r>
            <a:endParaRPr lang="en-US" b="1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9534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Indirect evidence can be…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Surveys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Interviews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Focus groups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7398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Discuss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Results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What does the evidence mean?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Are students able to meet and exceed your expected outcomes?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What areas do students need more coverage, support, etc. do your students need?</a:t>
            </a:r>
          </a:p>
          <a:p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88772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Improve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Teaching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&amp;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Learning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Revising SLOs to more accurately represent what skills, knowledge, etc. your program values in a graduate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Revising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curriculum: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course content, sequence, readings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Professional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development: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a faculty reading circle, attend workshop, etc.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65867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Reporting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We need ways to document the wonderful work that you do with your students in order to: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Make visible the teaching and learning for students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and parents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Report program assessment cycle to college and wider community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Satisfy accreditation requirements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79135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Can </a:t>
            </a:r>
            <a:r>
              <a:rPr lang="en-US" b="1" smtClean="0">
                <a:solidFill>
                  <a:srgbClr val="000000"/>
                </a:solidFill>
                <a:latin typeface="American Typewriter"/>
                <a:cs typeface="American Typewriter"/>
              </a:rPr>
              <a:t>Assessment </a:t>
            </a:r>
            <a:r>
              <a:rPr lang="en-US" b="1">
                <a:solidFill>
                  <a:srgbClr val="000000"/>
                </a:solidFill>
                <a:latin typeface="American Typewriter"/>
                <a:cs typeface="American Typewriter"/>
              </a:rPr>
              <a:t>B</a:t>
            </a:r>
            <a:r>
              <a:rPr lang="en-US" b="1" smtClean="0">
                <a:solidFill>
                  <a:srgbClr val="000000"/>
                </a:solidFill>
                <a:latin typeface="American Typewriter"/>
                <a:cs typeface="American Typewriter"/>
              </a:rPr>
              <a:t>e </a:t>
            </a:r>
            <a:br>
              <a:rPr lang="en-US" b="1" smtClean="0">
                <a:solidFill>
                  <a:srgbClr val="000000"/>
                </a:solidFill>
                <a:latin typeface="American Typewriter"/>
                <a:cs typeface="American Typewriter"/>
              </a:rPr>
            </a:br>
            <a:r>
              <a:rPr lang="en-US" b="1" smtClean="0">
                <a:solidFill>
                  <a:srgbClr val="000000"/>
                </a:solidFill>
                <a:latin typeface="American Typewriter"/>
                <a:cs typeface="American Typewriter"/>
              </a:rPr>
              <a:t>Meaningful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&amp; Easy?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YES…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One model moving forward: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Review SLOs</a:t>
            </a:r>
          </a:p>
          <a:p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Use an indirect measure (question on program course </a:t>
            </a:r>
            <a:r>
              <a:rPr lang="en-US" b="1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eval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, IDEA, survey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Hold end of year program retreat where all program faculty discuss student work- areas that could use improvement related back to SLOs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Document this discussion (invite an Assessment GA or coordinator to the retreat to take notes)</a:t>
            </a:r>
          </a:p>
          <a:p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8723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Review of Assessment Cycle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998" r="-19998"/>
          <a:stretch>
            <a:fillRect/>
          </a:stretch>
        </p:blipFill>
        <p:spPr/>
      </p:pic>
      <p:sp>
        <p:nvSpPr>
          <p:cNvPr id="5" name="officeArt object"/>
          <p:cNvSpPr/>
          <p:nvPr/>
        </p:nvSpPr>
        <p:spPr>
          <a:xfrm>
            <a:off x="787188" y="1858327"/>
            <a:ext cx="2256790" cy="728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ln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1" vert="horz" wrap="square" lIns="50800" tIns="50800" rIns="50800" bIns="50800" numCol="1" spcCol="38100" rtlCol="0" anchor="ctr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17375E"/>
                </a:solidFill>
                <a:effectLst>
                  <a:outerShdw blurRad="50800" dist="35992" dir="2700000" algn="tl">
                    <a:srgbClr val="000000">
                      <a:alpha val="31035"/>
                    </a:srgbClr>
                  </a:outerShdw>
                </a:effectLst>
                <a:latin typeface="American Typewriter"/>
                <a:ea typeface="Arial Unicode MS"/>
                <a:cs typeface="Arial Unicode MS"/>
              </a:rPr>
              <a:t>Documenting &amp; Reporting</a:t>
            </a:r>
            <a:endParaRPr lang="en-US" sz="1200">
              <a:solidFill>
                <a:srgbClr val="FEFEFE"/>
              </a:solidFill>
              <a:effectLst>
                <a:outerShdw blurRad="50800" dist="35992" dir="2700000" algn="tl">
                  <a:srgbClr val="000000">
                    <a:alpha val="31035"/>
                  </a:srgbClr>
                </a:outerShdw>
              </a:effectLst>
              <a:latin typeface="Helvetica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8266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SLOs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College Level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Division Level (CAS, EDU, HHS, MGT)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Program Level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Course Level</a:t>
            </a:r>
          </a:p>
          <a:p>
            <a:endParaRPr lang="en-US" b="1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730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Draft </a:t>
            </a:r>
            <a:r>
              <a:rPr lang="en-US" b="1" dirty="0" err="1" smtClean="0">
                <a:solidFill>
                  <a:srgbClr val="000000"/>
                </a:solidFill>
                <a:latin typeface="American Typewriter"/>
                <a:cs typeface="American Typewriter"/>
              </a:rPr>
              <a:t>Naz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 SLOs 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Graduates of Nazareth College will be able to…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“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Use the modes of inquiry of the liberal arts and sciences to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discover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and develop personal and philosophical/intellectual, ethical, spiritual and aesthetic values”</a:t>
            </a:r>
          </a:p>
        </p:txBody>
      </p:sp>
    </p:spTree>
    <p:extLst>
      <p:ext uri="{BB962C8B-B14F-4D97-AF65-F5344CB8AC3E}">
        <p14:creationId xmlns:p14="http://schemas.microsoft.com/office/powerpoint/2010/main" val="416742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Draft </a:t>
            </a:r>
            <a:r>
              <a:rPr lang="en-US" b="1" dirty="0" err="1" smtClean="0">
                <a:solidFill>
                  <a:srgbClr val="000000"/>
                </a:solidFill>
                <a:latin typeface="American Typewriter"/>
                <a:cs typeface="American Typewriter"/>
              </a:rPr>
              <a:t>Naz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SLOs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Nazareth College graduates will be able to…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“demonstrate intellectual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adaptability, flexibility, and critical thinking that can be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applied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to the fundamental knowledge of their respective degree program”</a:t>
            </a:r>
          </a:p>
        </p:txBody>
      </p:sp>
    </p:spTree>
    <p:extLst>
      <p:ext uri="{BB962C8B-B14F-4D97-AF65-F5344CB8AC3E}">
        <p14:creationId xmlns:p14="http://schemas.microsoft.com/office/powerpoint/2010/main" val="265894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Draft  </a:t>
            </a:r>
            <a:r>
              <a:rPr lang="en-US" b="1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Naz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 SLOs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Graduates of Nazareth College will be able to…</a:t>
            </a:r>
          </a:p>
          <a:p>
            <a:endParaRPr lang="en-US" b="1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“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successfully transition from student to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professional and meet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the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demands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of their selected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discipline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82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Draft </a:t>
            </a:r>
            <a:r>
              <a:rPr lang="en-US" b="1" dirty="0" err="1" smtClean="0">
                <a:solidFill>
                  <a:srgbClr val="000000"/>
                </a:solidFill>
                <a:latin typeface="American Typewriter"/>
                <a:cs typeface="American Typewriter"/>
              </a:rPr>
              <a:t>Naz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 SLOs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Nazareth College graduates will be able to…</a:t>
            </a:r>
          </a:p>
          <a:p>
            <a:endParaRPr lang="en-US" b="1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“participate 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as an engaged member of the local and global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community</a:t>
            </a:r>
            <a:r>
              <a:rPr lang="en-US" b="1" dirty="0">
                <a:solidFill>
                  <a:srgbClr val="000000"/>
                </a:solidFill>
                <a:latin typeface="American Typewriter"/>
                <a:cs typeface="American Typewriter"/>
              </a:rPr>
              <a:t>, professionally and civically”</a:t>
            </a:r>
          </a:p>
        </p:txBody>
      </p:sp>
    </p:spTree>
    <p:extLst>
      <p:ext uri="{BB962C8B-B14F-4D97-AF65-F5344CB8AC3E}">
        <p14:creationId xmlns:p14="http://schemas.microsoft.com/office/powerpoint/2010/main" val="366103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Types of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Evidence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Direct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: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evaluation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of student learning by faculty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Indirect: </a:t>
            </a:r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perceptions of student learning by student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2643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Direct evidence can be…</a:t>
            </a:r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Papers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Test scores or test questions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Course assignments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Portfolio sections or whole portfolio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Faculty discussion of student learning in department/program meeting </a:t>
            </a:r>
          </a:p>
          <a:p>
            <a:endParaRPr lang="en-US" b="1" dirty="0" smtClean="0">
              <a:solidFill>
                <a:srgbClr val="000000"/>
              </a:solidFill>
              <a:latin typeface="American Typewriter"/>
              <a:cs typeface="American Typewriter"/>
            </a:endParaRPr>
          </a:p>
          <a:p>
            <a:endParaRPr lang="en-US" b="1" dirty="0">
              <a:solidFill>
                <a:srgbClr val="00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8100167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222</TotalTime>
  <Words>410</Words>
  <Application>Microsoft Macintosh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Assessment Reboot</vt:lpstr>
      <vt:lpstr>Review of Assessment Cycle</vt:lpstr>
      <vt:lpstr>SLOs</vt:lpstr>
      <vt:lpstr>Draft Naz SLOs </vt:lpstr>
      <vt:lpstr>Draft Naz SLOs</vt:lpstr>
      <vt:lpstr>Draft  Naz SLOs </vt:lpstr>
      <vt:lpstr>Draft Naz SLOs</vt:lpstr>
      <vt:lpstr>Types of Evidence</vt:lpstr>
      <vt:lpstr>Direct evidence can be…</vt:lpstr>
      <vt:lpstr>Indirect evidence can be…</vt:lpstr>
      <vt:lpstr>Discuss Results</vt:lpstr>
      <vt:lpstr>Improve Teaching &amp; Learning</vt:lpstr>
      <vt:lpstr>Reporting</vt:lpstr>
      <vt:lpstr>Can Assessment Be  Meaningful &amp; Easy?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Reboot</dc:title>
  <dc:creator>Education Dept</dc:creator>
  <cp:lastModifiedBy>Alexander Ives</cp:lastModifiedBy>
  <cp:revision>9</cp:revision>
  <dcterms:created xsi:type="dcterms:W3CDTF">2014-01-21T16:02:07Z</dcterms:created>
  <dcterms:modified xsi:type="dcterms:W3CDTF">2014-01-31T15:38:02Z</dcterms:modified>
</cp:coreProperties>
</file>