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3" autoAdjust="0"/>
  </p:normalViewPr>
  <p:slideViewPr>
    <p:cSldViewPr snapToGrid="0" snapToObjects="1">
      <p:cViewPr>
        <p:scale>
          <a:sx n="28" d="100"/>
          <a:sy n="28" d="100"/>
        </p:scale>
        <p:origin x="-1320" y="-618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DFD01-10A8-A942-A4E1-5F20BA54874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2388C-6E3A-AF42-83A7-F161FDDD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2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Guidelines for Creating 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Poster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Posters need to be read by attendees from a distance of 3 feet or more, so lettering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illustrations should be large and legible.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title should be in very large type, 84 pt. or larger.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use all capitals for titles and headings. It makes them hard to read.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on panels should be between 18 and 24 pt. to be legible.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double or 1.5 spacing between lines of text.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each panel relatively short and to the point. More than 25 lines won't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read, but 15 to 18 usually will.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Framing the text by putting a box around it will also help readers to focus.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a simple font such as Times, Helvetica or Prestige Elite and stick with it.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overuse of outlining and shadowing, it can be distracting.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make something stand out, use a larger font size, bold or underline instead.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 possible, use graphs, charts, tables, figures, pictures or lists instead of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to get your points across.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your presentation flows in a logical sequence. It should have an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introduction, body and conclusion, just like any other presentation.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Posters don’t need to be "arty". Simplicity, ease of reading, etc., are more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than artistic flair.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room full of posters, consider the visual impact your presentation needs to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in order to attract readers.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colors behind panels to increase contrast and impact, but avoid fluorescent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 which will make things hard to read when someone gets closer.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bringing extra copies of your data and conclusions.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2388C-6E3A-AF42-83A7-F161FDDDD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4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07AA-340F-CF47-975F-392ADECF83E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756-1B5E-624D-9267-A2493496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5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07AA-340F-CF47-975F-392ADECF83E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756-1B5E-624D-9267-A2493496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6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878843"/>
            <a:ext cx="740664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878843"/>
            <a:ext cx="2167128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07AA-340F-CF47-975F-392ADECF83E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756-1B5E-624D-9267-A2493496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4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07AA-340F-CF47-975F-392ADECF83E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756-1B5E-624D-9267-A2493496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2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07AA-340F-CF47-975F-392ADECF83E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756-1B5E-624D-9267-A2493496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120641"/>
            <a:ext cx="14538960" cy="1448308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5120641"/>
            <a:ext cx="14538960" cy="1448308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07AA-340F-CF47-975F-392ADECF83E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756-1B5E-624D-9267-A2493496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1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90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07AA-340F-CF47-975F-392ADECF83E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756-1B5E-624D-9267-A2493496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07AA-340F-CF47-975F-392ADECF83E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756-1B5E-624D-9267-A2493496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07AA-340F-CF47-975F-392ADECF83E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756-1B5E-624D-9267-A2493496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6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1"/>
            <a:ext cx="18402300" cy="1872996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1"/>
            <a:ext cx="10829927" cy="150114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07AA-340F-CF47-975F-392ADECF83E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756-1B5E-624D-9267-A2493496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07AA-340F-CF47-975F-392ADECF83E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756-1B5E-624D-9267-A2493496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5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1"/>
            <a:ext cx="29626560" cy="1448308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107AA-340F-CF47-975F-392ADECF83E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DA756-1B5E-624D-9267-A2493496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8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51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156751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156751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1567510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1567510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1567510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32918400" cy="3673663"/>
          </a:xfrm>
          <a:prstGeom prst="rect">
            <a:avLst/>
          </a:prstGeom>
          <a:solidFill>
            <a:srgbClr val="4031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32918400" cy="3673660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10000" dirty="0" smtClean="0">
                <a:solidFill>
                  <a:schemeClr val="bg1"/>
                </a:solidFill>
                <a:latin typeface="Gill Sans"/>
                <a:cs typeface="Gill Sans"/>
              </a:rPr>
              <a:t>Title</a:t>
            </a:r>
            <a:endParaRPr lang="en-US" sz="10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18655" y="19739592"/>
            <a:ext cx="28019830" cy="217714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1608" y="3811627"/>
            <a:ext cx="31019393" cy="1855446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algn="ctr"/>
            <a:r>
              <a:rPr lang="en-US" sz="5000" dirty="0">
                <a:latin typeface="Gill Sans"/>
                <a:cs typeface="Gill Sans"/>
              </a:rPr>
              <a:t>(Your name here)</a:t>
            </a:r>
          </a:p>
          <a:p>
            <a:pPr algn="ctr"/>
            <a:r>
              <a:rPr lang="en-US" sz="5000" dirty="0">
                <a:latin typeface="Gill Sans"/>
                <a:cs typeface="Gill Sans"/>
              </a:rPr>
              <a:t>(Faculty sponsor here)</a:t>
            </a:r>
          </a:p>
        </p:txBody>
      </p:sp>
      <p:pic>
        <p:nvPicPr>
          <p:cNvPr id="16" name="Picture 15" descr="new cars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698" y="4012204"/>
            <a:ext cx="1937785" cy="1937785"/>
          </a:xfrm>
          <a:prstGeom prst="rect">
            <a:avLst/>
          </a:prstGeom>
        </p:spPr>
      </p:pic>
      <p:pic>
        <p:nvPicPr>
          <p:cNvPr id="27" name="Picture 26" descr="naz 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9" y="3894419"/>
            <a:ext cx="4033494" cy="16133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95085" y="7211264"/>
            <a:ext cx="31045916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27199" y="6265436"/>
            <a:ext cx="3104591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403152"/>
                </a:solidFill>
                <a:latin typeface="Gill Sans"/>
                <a:cs typeface="Gill Sans"/>
              </a:rPr>
              <a:t>Abstract</a:t>
            </a:r>
            <a:endParaRPr lang="en-US" sz="5000" dirty="0">
              <a:solidFill>
                <a:srgbClr val="403152"/>
              </a:solidFill>
              <a:latin typeface="Gill Sans"/>
              <a:cs typeface="Gill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7199" y="9849128"/>
            <a:ext cx="918158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403152"/>
                </a:solidFill>
                <a:latin typeface="Gill Sans"/>
                <a:cs typeface="Gill Sans"/>
              </a:rPr>
              <a:t>Introductio</a:t>
            </a:r>
            <a:r>
              <a:rPr lang="en-US" sz="5000" dirty="0">
                <a:solidFill>
                  <a:srgbClr val="403152"/>
                </a:solidFill>
                <a:latin typeface="Gill Sans"/>
                <a:cs typeface="Gill Sans"/>
              </a:rPr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77544" y="9909426"/>
            <a:ext cx="1090748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403152"/>
                </a:solidFill>
                <a:latin typeface="Gill Sans"/>
                <a:cs typeface="Gill Sans"/>
              </a:rPr>
              <a:t>Data</a:t>
            </a:r>
            <a:endParaRPr lang="en-US" sz="5000" dirty="0">
              <a:solidFill>
                <a:srgbClr val="403152"/>
              </a:solidFill>
              <a:latin typeface="Gill Sans"/>
              <a:cs typeface="Gill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53931" y="10774501"/>
            <a:ext cx="9154854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735473" y="10798827"/>
            <a:ext cx="10949556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2375272" y="9944393"/>
            <a:ext cx="961321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403152"/>
                </a:solidFill>
                <a:latin typeface="Gill Sans"/>
                <a:cs typeface="Gill Sans"/>
              </a:rPr>
              <a:t>Results</a:t>
            </a:r>
          </a:p>
          <a:p>
            <a:pPr algn="ctr"/>
            <a:endParaRPr lang="en-US" sz="5000" dirty="0">
              <a:solidFill>
                <a:srgbClr val="403152"/>
              </a:solidFill>
              <a:latin typeface="Gill Sans"/>
              <a:cs typeface="Gill San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375271" y="10823153"/>
            <a:ext cx="9613212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95085" y="14546576"/>
            <a:ext cx="918158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403152"/>
                </a:solidFill>
                <a:latin typeface="Gill Sans"/>
                <a:cs typeface="Gill Sans"/>
              </a:rPr>
              <a:t>Procedure</a:t>
            </a:r>
            <a:endParaRPr lang="en-US" sz="5000" dirty="0">
              <a:solidFill>
                <a:srgbClr val="403152"/>
              </a:solidFill>
              <a:latin typeface="Gill Sans"/>
              <a:cs typeface="Gill San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53931" y="15445947"/>
            <a:ext cx="9154854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2420629" y="14546576"/>
            <a:ext cx="965248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403152"/>
                </a:solidFill>
                <a:latin typeface="Gill Sans"/>
                <a:cs typeface="Gill Sans"/>
              </a:rPr>
              <a:t>Discussion</a:t>
            </a:r>
            <a:endParaRPr lang="en-US" sz="5000" dirty="0">
              <a:solidFill>
                <a:srgbClr val="403152"/>
              </a:solidFill>
              <a:latin typeface="Gill Sans"/>
              <a:cs typeface="Gill San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375271" y="15408503"/>
            <a:ext cx="9613212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1398691" y="18865804"/>
            <a:ext cx="965248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403152"/>
                </a:solidFill>
                <a:latin typeface="Gill Sans"/>
                <a:cs typeface="Gill Sans"/>
              </a:rPr>
              <a:t>References</a:t>
            </a:r>
            <a:endParaRPr lang="en-US" sz="5000" dirty="0">
              <a:solidFill>
                <a:srgbClr val="403152"/>
              </a:solidFill>
              <a:latin typeface="Gill Sans"/>
              <a:cs typeface="Gill San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53931" y="19764423"/>
            <a:ext cx="30934552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8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327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Default User Name</dc:creator>
  <cp:lastModifiedBy>ITS</cp:lastModifiedBy>
  <cp:revision>26</cp:revision>
  <dcterms:created xsi:type="dcterms:W3CDTF">2014-10-15T16:22:32Z</dcterms:created>
  <dcterms:modified xsi:type="dcterms:W3CDTF">2015-01-13T17:08:00Z</dcterms:modified>
</cp:coreProperties>
</file>