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347"/>
    <a:srgbClr val="D18162"/>
    <a:srgbClr val="3E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65" autoAdjust="0"/>
  </p:normalViewPr>
  <p:slideViewPr>
    <p:cSldViewPr snapToGrid="0" snapToObjects="1">
      <p:cViewPr>
        <p:scale>
          <a:sx n="28" d="100"/>
          <a:sy n="28" d="100"/>
        </p:scale>
        <p:origin x="-1320" y="-600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AAAF2-D164-B648-816F-8A4B57C51B68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D41E-18CF-D44D-A452-40389226B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Guidelines for Creating 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Poster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need to be read by attendees from a distance of 3 feet or more, so lettering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illustrations should be large and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title should be in very large type, 84 pt. or larger.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use all capitals for titles and headings. It makes them hard to read.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on panels should be between 18 and 24 pt. to be legible.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double or 1.5 spacing between lines of text.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each panel relatively short and to the point. More than 25 lines won't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read, but 15 to 18 usually will.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Framing the text by putting a box around it will also help readers to focus.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a simple font such as Times, Helvetica or Prestige Elite and stick with it.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overuse of outlining and shadowing, it can be distracting.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make something stand out, use a larger font size, bold or underline instead.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possible, use graphs, charts, tables, figures, pictures or lists instead of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to get your points across.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your presentation flows in a logical sequence. It should have an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introduction, body and conclusion, just like any other presentation.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Posters don’t need to be "arty". Simplicity, ease of reading, etc., are more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than artistic flair.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room full of posters, consider the visual impact your presentation needs to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in order to attract readers.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colors behind panels to increase contrast and impact, but avoid fluorescent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 which will make things hard to read when someone gets closer.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bringing extra copies of your data and conclusions. </a:t>
            </a:r>
          </a:p>
          <a:p>
            <a:endParaRPr lang="en-US" dirty="0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D41E-18CF-D44D-A452-40389226BA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2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3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878843"/>
            <a:ext cx="740664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78843"/>
            <a:ext cx="2167128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2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1"/>
            <a:ext cx="14538960" cy="1448308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1"/>
            <a:ext cx="14538960" cy="1448308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5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6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1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2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59A4-D902-B145-A416-796B085BB290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C99C-F720-594C-AB5E-AA8E006F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7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3"/>
            <a:ext cx="32918400" cy="3673660"/>
          </a:xfrm>
          <a:prstGeom prst="rect">
            <a:avLst/>
          </a:prstGeom>
          <a:solidFill>
            <a:srgbClr val="AD4347"/>
          </a:solidFill>
        </p:spPr>
        <p:txBody>
          <a:bodyPr vert="horz" lIns="313502" tIns="156751" rIns="313502" bIns="156751" rtlCol="0" anchor="ctr">
            <a:noAutofit/>
          </a:bodyPr>
          <a:lstStyle>
            <a:lvl1pPr algn="ctr" defTabSz="1567510" rtl="0" eaLnBrk="1" latinLnBrk="0" hangingPunct="1">
              <a:spcBef>
                <a:spcPct val="0"/>
              </a:spcBef>
              <a:buNone/>
              <a:defRPr sz="1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smtClean="0">
                <a:solidFill>
                  <a:schemeClr val="bg1"/>
                </a:solidFill>
                <a:latin typeface="Gill Sans"/>
                <a:cs typeface="Gill Sans"/>
              </a:rPr>
              <a:t>Title</a:t>
            </a:r>
            <a:endParaRPr lang="en-US" sz="10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1608" y="3811627"/>
            <a:ext cx="31019393" cy="1855446"/>
          </a:xfrm>
          <a:prstGeom prst="rect">
            <a:avLst/>
          </a:prstGeom>
          <a:noFill/>
        </p:spPr>
        <p:txBody>
          <a:bodyPr wrap="square" lIns="313502" tIns="156751" rIns="313502" bIns="156751" rtlCol="0">
            <a:spAutoFit/>
          </a:bodyPr>
          <a:lstStyle/>
          <a:p>
            <a:pPr algn="ctr"/>
            <a:r>
              <a:rPr lang="en-US" sz="5000" dirty="0">
                <a:latin typeface="Gill Sans"/>
                <a:cs typeface="Gill Sans"/>
              </a:rPr>
              <a:t>(Your name here)</a:t>
            </a:r>
          </a:p>
          <a:p>
            <a:pPr algn="ctr"/>
            <a:r>
              <a:rPr lang="en-US" sz="5000" dirty="0">
                <a:latin typeface="Gill Sans"/>
                <a:cs typeface="Gill Sans"/>
              </a:rPr>
              <a:t>(Faculty sponsor here)</a:t>
            </a:r>
          </a:p>
        </p:txBody>
      </p:sp>
      <p:pic>
        <p:nvPicPr>
          <p:cNvPr id="24" name="Picture 23" descr="new cars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698" y="4012204"/>
            <a:ext cx="1937785" cy="1937785"/>
          </a:xfrm>
          <a:prstGeom prst="rect">
            <a:avLst/>
          </a:prstGeom>
        </p:spPr>
      </p:pic>
      <p:pic>
        <p:nvPicPr>
          <p:cNvPr id="25" name="Picture 24" descr="naz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9" y="3894419"/>
            <a:ext cx="4033494" cy="16133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95085" y="7256618"/>
            <a:ext cx="9281637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27199" y="6418973"/>
            <a:ext cx="924952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AD4347"/>
                </a:solidFill>
                <a:latin typeface="Gill Sans"/>
                <a:cs typeface="Gill Sans"/>
              </a:rPr>
              <a:t>Introduction</a:t>
            </a:r>
            <a:endParaRPr lang="en-US" sz="5000" dirty="0">
              <a:solidFill>
                <a:srgbClr val="AD4347"/>
              </a:solidFill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24091" y="6412571"/>
            <a:ext cx="1090748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AD4347"/>
                </a:solidFill>
                <a:latin typeface="Gill Sans"/>
                <a:cs typeface="Gill Sans"/>
              </a:rPr>
              <a:t>Data</a:t>
            </a:r>
            <a:endParaRPr lang="en-US" sz="5000" dirty="0">
              <a:solidFill>
                <a:srgbClr val="AD4347"/>
              </a:solidFill>
              <a:latin typeface="Gill Sans"/>
              <a:cs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82020" y="7256618"/>
            <a:ext cx="10949556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375272" y="6418973"/>
            <a:ext cx="961321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AD4347"/>
                </a:solidFill>
                <a:latin typeface="Gill Sans"/>
                <a:cs typeface="Gill Sans"/>
              </a:rPr>
              <a:t>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375271" y="7278035"/>
            <a:ext cx="9613212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95085" y="13129955"/>
            <a:ext cx="91815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AD4347"/>
                </a:solidFill>
                <a:latin typeface="Gill Sans"/>
                <a:cs typeface="Gill Sans"/>
              </a:rPr>
              <a:t>Procedure</a:t>
            </a:r>
            <a:endParaRPr lang="en-US" sz="5000" dirty="0">
              <a:solidFill>
                <a:srgbClr val="AD4347"/>
              </a:solidFill>
              <a:latin typeface="Gill Sans"/>
              <a:cs typeface="Gill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3931" y="14029326"/>
            <a:ext cx="9154854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420629" y="13167399"/>
            <a:ext cx="965248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AD4347"/>
                </a:solidFill>
                <a:latin typeface="Gill Sans"/>
                <a:cs typeface="Gill Sans"/>
              </a:rPr>
              <a:t>Discussion</a:t>
            </a:r>
            <a:endParaRPr lang="en-US" sz="5000" dirty="0">
              <a:solidFill>
                <a:srgbClr val="AD4347"/>
              </a:solidFill>
              <a:latin typeface="Gill Sans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75271" y="14029326"/>
            <a:ext cx="9613212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420629" y="18582817"/>
            <a:ext cx="965248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AD4347"/>
                </a:solidFill>
                <a:latin typeface="Gill Sans"/>
                <a:cs typeface="Gill Sans"/>
              </a:rPr>
              <a:t>References</a:t>
            </a:r>
            <a:endParaRPr lang="en-US" sz="5000" dirty="0">
              <a:solidFill>
                <a:srgbClr val="AD4347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420629" y="19492299"/>
            <a:ext cx="9567854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4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326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User Name</dc:creator>
  <cp:lastModifiedBy>ITS</cp:lastModifiedBy>
  <cp:revision>12</cp:revision>
  <dcterms:created xsi:type="dcterms:W3CDTF">2014-11-10T15:51:45Z</dcterms:created>
  <dcterms:modified xsi:type="dcterms:W3CDTF">2015-01-13T18:20:58Z</dcterms:modified>
</cp:coreProperties>
</file>