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3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13" autoAdjust="0"/>
  </p:normalViewPr>
  <p:slideViewPr>
    <p:cSldViewPr snapToGrid="0" snapToObjects="1">
      <p:cViewPr varScale="1">
        <p:scale>
          <a:sx n="23" d="100"/>
          <a:sy n="23" d="100"/>
        </p:scale>
        <p:origin x="906" y="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DFD01-10A8-A942-A4E1-5F20BA54874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2388C-6E3A-AF42-83A7-F161FDDD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24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Guidelines for Creating an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 Poster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need to be read by attendees from a distance of 3 feet or more, so lettering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illustrations should be large and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title should be in very large type, 84 pt. or larger.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use all capitals for titles and headings. It makes them hard to read.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on panels should be between 18 and 24 pt. to be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double or 1.5 spacing between lines of text.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each panel relatively short and to the point. More than 25 lines won't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read, but 15 to 18 usually will.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Framing the text by putting a box around it will also help readers to focus.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a simple font such as Times, Helvetica or Prestige Elite and stick with it.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 overuse of outlining and shadowing, it can be distracting.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make something stand out, use a larger font size, bold or underline instead.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Whenever possible, use graphs, charts, tables, figures, pictures or lists instead of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to get your points across.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your presentation flows in a logical sequence. It should have an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introduction, body and conclusion, just like any other presentation.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don’t need to be "arty". Simplicity, ease of reading, etc., are more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 than artistic flair.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 room full of posters, consider the visual impact your presentation needs to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in order to attract readers.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colors behind panels to increase contrast and impact, but avoid fluorescent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 which will make things hard to read when someone gets closer.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bringing extra copies of your data and conclusions.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2388C-6E3A-AF42-83A7-F161FDDDD4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4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5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6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4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0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0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1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3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6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6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2"/>
            <a:ext cx="24536400" cy="2809494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2"/>
            <a:ext cx="14439903" cy="225171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107AA-340F-CF47-975F-392ADECF83E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DA756-1B5E-624D-9267-A2493496E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8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1"/>
            <a:ext cx="43891200" cy="551049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091540" y="29609388"/>
            <a:ext cx="37359773" cy="326571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62145" y="5717441"/>
            <a:ext cx="41359191" cy="2597624"/>
          </a:xfrm>
          <a:prstGeom prst="rect">
            <a:avLst/>
          </a:prstGeom>
          <a:noFill/>
        </p:spPr>
        <p:txBody>
          <a:bodyPr wrap="square" lIns="438903" tIns="219451" rIns="438903" bIns="219451" rtlCol="0">
            <a:spAutoFit/>
          </a:bodyPr>
          <a:lstStyle/>
          <a:p>
            <a:pPr algn="ctr"/>
            <a:r>
              <a:rPr lang="en-US" sz="7000" dirty="0">
                <a:latin typeface="Gill Sans"/>
                <a:cs typeface="Gill Sans"/>
              </a:rPr>
              <a:t>(Your name here)</a:t>
            </a:r>
          </a:p>
          <a:p>
            <a:pPr algn="ctr"/>
            <a:r>
              <a:rPr lang="en-US" sz="7000" dirty="0">
                <a:latin typeface="Gill Sans"/>
                <a:cs typeface="Gill Sans"/>
              </a:rPr>
              <a:t>(Faculty sponsor here)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26780" y="10816896"/>
            <a:ext cx="41394555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369599" y="9398154"/>
            <a:ext cx="41394555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Abstract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69599" y="14773692"/>
            <a:ext cx="12242115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Introduction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370060" y="14864139"/>
            <a:ext cx="14543313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Data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5241" y="16161752"/>
            <a:ext cx="12206472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4313964" y="16198241"/>
            <a:ext cx="14599408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9833696" y="14916590"/>
            <a:ext cx="12817616" cy="2283702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Results</a:t>
            </a:r>
          </a:p>
          <a:p>
            <a:pPr algn="ctr"/>
            <a:endParaRPr lang="en-US" sz="7000" dirty="0">
              <a:solidFill>
                <a:srgbClr val="403152"/>
              </a:solidFill>
              <a:latin typeface="Gill Sans"/>
              <a:cs typeface="Gill San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833695" y="16234730"/>
            <a:ext cx="12817616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326780" y="21819864"/>
            <a:ext cx="12242115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Procedure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405241" y="23168921"/>
            <a:ext cx="12206472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9894173" y="21819864"/>
            <a:ext cx="12869980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Discussion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9833695" y="23112755"/>
            <a:ext cx="12817616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5198255" y="28298706"/>
            <a:ext cx="12869980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403152"/>
                </a:solidFill>
                <a:latin typeface="Gill Sans"/>
                <a:cs typeface="Gill Sans"/>
              </a:rPr>
              <a:t>References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405242" y="29646635"/>
            <a:ext cx="41246069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143793" y="1"/>
            <a:ext cx="37307520" cy="5510495"/>
          </a:xfrm>
        </p:spPr>
        <p:txBody>
          <a:bodyPr>
            <a:normAutofit/>
          </a:bodyPr>
          <a:lstStyle/>
          <a:p>
            <a:r>
              <a:rPr lang="en-US" sz="15000" dirty="0">
                <a:solidFill>
                  <a:schemeClr val="bg1"/>
                </a:solidFill>
                <a:latin typeface="Arial"/>
                <a:cs typeface="Arial"/>
              </a:rPr>
              <a:t>Title</a:t>
            </a:r>
          </a:p>
        </p:txBody>
      </p:sp>
      <p:pic>
        <p:nvPicPr>
          <p:cNvPr id="5" name="Picture 4" descr="A purple triangle with white text&#10;&#10;Description automatically generated">
            <a:extLst>
              <a:ext uri="{FF2B5EF4-FFF2-40B4-BE49-F238E27FC236}">
                <a16:creationId xmlns:a16="http://schemas.microsoft.com/office/drawing/2014/main" id="{A9B01AD9-21CC-B05C-34B8-B2778E645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6798" y="6527099"/>
            <a:ext cx="5715000" cy="2324100"/>
          </a:xfrm>
          <a:prstGeom prst="rect">
            <a:avLst/>
          </a:prstGeom>
        </p:spPr>
      </p:pic>
      <p:pic>
        <p:nvPicPr>
          <p:cNvPr id="7" name="Picture 6" descr="A close-up of a logo">
            <a:extLst>
              <a:ext uri="{FF2B5EF4-FFF2-40B4-BE49-F238E27FC236}">
                <a16:creationId xmlns:a16="http://schemas.microsoft.com/office/drawing/2014/main" id="{845E1367-CEE3-1F4C-B47F-9A1C5D4C2B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5047" y="6322206"/>
            <a:ext cx="644935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283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327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Default User Name</dc:creator>
  <cp:lastModifiedBy>Ashley Zaleppa</cp:lastModifiedBy>
  <cp:revision>29</cp:revision>
  <dcterms:created xsi:type="dcterms:W3CDTF">2014-10-15T16:22:32Z</dcterms:created>
  <dcterms:modified xsi:type="dcterms:W3CDTF">2023-10-05T15:42:38Z</dcterms:modified>
</cp:coreProperties>
</file>