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37" autoAdjust="0"/>
  </p:normalViewPr>
  <p:slideViewPr>
    <p:cSldViewPr snapToGrid="0" snapToObjects="1">
      <p:cViewPr varScale="1">
        <p:scale>
          <a:sx n="23" d="100"/>
          <a:sy n="23" d="100"/>
        </p:scale>
        <p:origin x="906" y="12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C8870-D99E-304F-AC92-E387B92CC48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135D9-8573-8E49-B52D-E4795BA6B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135D9-8573-8E49-B52D-E4795BA6BD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88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5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3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8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8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5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4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5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AFEEF-1A0C-F24A-8E72-13FC3E82E4C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E2611-9F4E-6A46-A60F-1BAB8261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7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5"/>
            <a:ext cx="43891200" cy="5510490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14000" dirty="0">
                <a:solidFill>
                  <a:schemeClr val="bg1"/>
                </a:solidFill>
                <a:latin typeface="Gill Sans"/>
                <a:cs typeface="Gill Sans"/>
              </a:rPr>
              <a:t>Title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62145" y="5717441"/>
            <a:ext cx="41359191" cy="2597624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70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70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3091540" y="29609388"/>
            <a:ext cx="37359773" cy="326571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953216" y="10952958"/>
            <a:ext cx="1637196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953216" y="9262092"/>
            <a:ext cx="16371968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3D588F"/>
                </a:solidFill>
                <a:latin typeface="Gill Sans"/>
                <a:cs typeface="Gill Sans"/>
              </a:rPr>
              <a:t>Abstract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953216" y="14773692"/>
            <a:ext cx="16371968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3D588F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953217" y="16130210"/>
            <a:ext cx="16371967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9903720" y="9645905"/>
            <a:ext cx="12817616" cy="2283702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3D588F"/>
                </a:solidFill>
                <a:latin typeface="Gill Sans"/>
                <a:cs typeface="Gill Sans"/>
              </a:rPr>
              <a:t>Results</a:t>
            </a:r>
          </a:p>
          <a:p>
            <a:pPr algn="ctr"/>
            <a:endParaRPr lang="en-US" sz="7000" dirty="0">
              <a:solidFill>
                <a:srgbClr val="3D588F"/>
              </a:solidFill>
              <a:latin typeface="Gill Sans"/>
              <a:cs typeface="Gi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828655" y="10964045"/>
            <a:ext cx="11892680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48319" y="9621276"/>
            <a:ext cx="1224211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3D588F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6780" y="10970333"/>
            <a:ext cx="12206472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5198255" y="28298706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3D588F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5242" y="29578604"/>
            <a:ext cx="41246069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7D5D3B2E-F627-B5FE-B689-9D14C8F3A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6067359"/>
            <a:ext cx="5715000" cy="2324100"/>
          </a:xfrm>
          <a:prstGeom prst="rect">
            <a:avLst/>
          </a:prstGeom>
        </p:spPr>
      </p:pic>
      <p:pic>
        <p:nvPicPr>
          <p:cNvPr id="5" name="Picture 4" descr="A close-up of a logo">
            <a:extLst>
              <a:ext uri="{FF2B5EF4-FFF2-40B4-BE49-F238E27FC236}">
                <a16:creationId xmlns:a16="http://schemas.microsoft.com/office/drawing/2014/main" id="{F8E43808-B361-D703-62F4-9B4905CD7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75700" y="6268034"/>
            <a:ext cx="5715000" cy="243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38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325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 User Name</dc:creator>
  <cp:lastModifiedBy>Ashley Zaleppa</cp:lastModifiedBy>
  <cp:revision>14</cp:revision>
  <dcterms:created xsi:type="dcterms:W3CDTF">2014-10-27T14:25:51Z</dcterms:created>
  <dcterms:modified xsi:type="dcterms:W3CDTF">2023-10-05T15:54:40Z</dcterms:modified>
</cp:coreProperties>
</file>