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347"/>
    <a:srgbClr val="D18162"/>
    <a:srgbClr val="3E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65" autoAdjust="0"/>
  </p:normalViewPr>
  <p:slideViewPr>
    <p:cSldViewPr snapToGrid="0" snapToObjects="1">
      <p:cViewPr>
        <p:scale>
          <a:sx n="28" d="100"/>
          <a:sy n="28" d="100"/>
        </p:scale>
        <p:origin x="-300" y="27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AAF2-D164-B648-816F-8A4B57C51B68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D41E-18CF-D44D-A452-40389226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Guidelines for Creating 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Poster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need to be read by attendees from a distance of 3 feet or more, so lettering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illustrations should be large and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title should be in very large type, 84 pt. or larger.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use all capitals for titles and headings. It makes them hard to read.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on panels should be between 18 and 24 pt. to be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double or 1.5 spacing between lines of text.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each panel relatively short and to the point. More than 25 lines won't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read, but 15 to 18 usually will.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 the text by putting a box around it will also help readers to focus.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a simple font such as Times, Helvetica or Prestige Elite and stick with it.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overuse of outlining and shadowing, it can be distracting.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something stand out, use a larger font size, bold or underline instead.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possible, use graphs, charts, tables, figures, pictures or lists instead of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to get your points across.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presentation flows in a logical sequence. It should have 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introduction, body and conclusion, just like any other presentation.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don’t need to be "arty". Simplicity, ease of reading, etc., are more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than artistic flair.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room full of posters, consider the visual impact your presentation needs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in order to attract readers.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colors behind panels to increase contrast and impact, but avoid fluorescent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which will make things hard to read when someone gets closer.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bringing extra copies of your data and conclusions. </a:t>
            </a:r>
          </a:p>
          <a:p>
            <a:endParaRPr lang="en-US" dirty="0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D41E-18CF-D44D-A452-40389226BA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2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6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2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2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2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59A4-D902-B145-A416-796B085BB290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1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2194514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2194514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2194514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2194514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2194514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5"/>
            <a:ext cx="43891200" cy="5510490"/>
          </a:xfrm>
          <a:prstGeom prst="rect">
            <a:avLst/>
          </a:prstGeom>
          <a:solidFill>
            <a:srgbClr val="AD4347"/>
          </a:solidFill>
        </p:spPr>
        <p:txBody>
          <a:bodyPr vert="horz" lIns="438903" tIns="219451" rIns="438903" bIns="219451" rtlCol="0" anchor="ctr">
            <a:noAutofit/>
          </a:bodyPr>
          <a:lstStyle>
            <a:lvl1pPr algn="ctr" defTabSz="1567510" rtl="0" eaLnBrk="1" latinLnBrk="0" hangingPunct="1">
              <a:spcBef>
                <a:spcPct val="0"/>
              </a:spcBef>
              <a:buNone/>
              <a:defRPr sz="1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>
                <a:solidFill>
                  <a:schemeClr val="bg1"/>
                </a:solidFill>
                <a:latin typeface="Gill Sans"/>
                <a:cs typeface="Gill Sans"/>
              </a:rPr>
              <a:t>Title</a:t>
            </a:r>
            <a:endParaRPr lang="en-US" sz="1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2145" y="5717441"/>
            <a:ext cx="41359191" cy="2597624"/>
          </a:xfrm>
          <a:prstGeom prst="rect">
            <a:avLst/>
          </a:prstGeom>
          <a:noFill/>
        </p:spPr>
        <p:txBody>
          <a:bodyPr wrap="square" lIns="438903" tIns="219451" rIns="438903" bIns="219451" rtlCol="0">
            <a:spAutoFit/>
          </a:bodyPr>
          <a:lstStyle/>
          <a:p>
            <a:pPr algn="ctr"/>
            <a:r>
              <a:rPr lang="en-US" sz="7000" dirty="0">
                <a:latin typeface="Gill Sans"/>
                <a:cs typeface="Gill Sans"/>
              </a:rPr>
              <a:t>(Your name here)</a:t>
            </a:r>
          </a:p>
          <a:p>
            <a:pPr algn="ctr"/>
            <a:r>
              <a:rPr lang="en-US" sz="7000" dirty="0">
                <a:latin typeface="Gill Sans"/>
                <a:cs typeface="Gill Sans"/>
              </a:rPr>
              <a:t>(Faculty sponsor here)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26781" y="10884927"/>
            <a:ext cx="12375516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69600" y="9628460"/>
            <a:ext cx="12332697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AD4347"/>
                </a:solidFill>
                <a:latin typeface="Gill Sans"/>
                <a:cs typeface="Gill Sans"/>
              </a:rPr>
              <a:t>Introduction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65456" y="9618857"/>
            <a:ext cx="14543313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AD4347"/>
                </a:solidFill>
                <a:latin typeface="Gill Sans"/>
                <a:cs typeface="Gill Sans"/>
              </a:rPr>
              <a:t>Data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509360" y="10884927"/>
            <a:ext cx="14599408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833696" y="9628460"/>
            <a:ext cx="12817616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AD4347"/>
                </a:solidFill>
                <a:latin typeface="Gill Sans"/>
                <a:cs typeface="Gill Sans"/>
              </a:rPr>
              <a:t>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33695" y="10917053"/>
            <a:ext cx="12817616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26780" y="19694933"/>
            <a:ext cx="12242115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AD4347"/>
                </a:solidFill>
                <a:latin typeface="Gill Sans"/>
                <a:cs typeface="Gill Sans"/>
              </a:rPr>
              <a:t>Procedure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05241" y="21043989"/>
            <a:ext cx="12206472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894173" y="19751099"/>
            <a:ext cx="12869980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AD4347"/>
                </a:solidFill>
                <a:latin typeface="Gill Sans"/>
                <a:cs typeface="Gill Sans"/>
              </a:rPr>
              <a:t>Discussion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33695" y="21043989"/>
            <a:ext cx="12817616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9894173" y="27874226"/>
            <a:ext cx="12869980" cy="1206484"/>
          </a:xfrm>
          <a:prstGeom prst="rect">
            <a:avLst/>
          </a:prstGeom>
          <a:noFill/>
          <a:ln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7000" dirty="0">
                <a:solidFill>
                  <a:srgbClr val="AD4347"/>
                </a:solidFill>
                <a:latin typeface="Gill Sans"/>
                <a:cs typeface="Gill Sans"/>
              </a:rPr>
              <a:t>References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894172" y="29238449"/>
            <a:ext cx="12757139" cy="146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new cars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528" y="6377280"/>
            <a:ext cx="3020874" cy="3020874"/>
          </a:xfrm>
          <a:prstGeom prst="rect">
            <a:avLst/>
          </a:prstGeom>
        </p:spPr>
      </p:pic>
      <p:pic>
        <p:nvPicPr>
          <p:cNvPr id="19" name="Picture 18" descr="naz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39" y="6377280"/>
            <a:ext cx="7552183" cy="30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326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 Name</dc:creator>
  <cp:lastModifiedBy>ITS</cp:lastModifiedBy>
  <cp:revision>13</cp:revision>
  <dcterms:created xsi:type="dcterms:W3CDTF">2014-11-10T15:51:45Z</dcterms:created>
  <dcterms:modified xsi:type="dcterms:W3CDTF">2015-03-31T17:06:57Z</dcterms:modified>
</cp:coreProperties>
</file>