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3"/>
  </p:notesMasterIdLst>
  <p:sldIdLst>
    <p:sldId id="256" r:id="rId2"/>
  </p:sldIdLst>
  <p:sldSz cx="43891200" cy="32918400"/>
  <p:notesSz cx="6858000" cy="9144000"/>
  <p:defaultTextStyle>
    <a:defPPr>
      <a:defRPr lang="en-US"/>
    </a:defPPr>
    <a:lvl1pPr marL="0" algn="l" defTabSz="2194514" rtl="0" eaLnBrk="1" latinLnBrk="0" hangingPunct="1">
      <a:defRPr sz="8700" kern="1200">
        <a:solidFill>
          <a:schemeClr val="tx1"/>
        </a:solidFill>
        <a:latin typeface="+mn-lt"/>
        <a:ea typeface="+mn-ea"/>
        <a:cs typeface="+mn-cs"/>
      </a:defRPr>
    </a:lvl1pPr>
    <a:lvl2pPr marL="2194514" algn="l" defTabSz="2194514" rtl="0" eaLnBrk="1" latinLnBrk="0" hangingPunct="1">
      <a:defRPr sz="8700" kern="1200">
        <a:solidFill>
          <a:schemeClr val="tx1"/>
        </a:solidFill>
        <a:latin typeface="+mn-lt"/>
        <a:ea typeface="+mn-ea"/>
        <a:cs typeface="+mn-cs"/>
      </a:defRPr>
    </a:lvl2pPr>
    <a:lvl3pPr marL="4389028" algn="l" defTabSz="2194514" rtl="0" eaLnBrk="1" latinLnBrk="0" hangingPunct="1">
      <a:defRPr sz="8700" kern="1200">
        <a:solidFill>
          <a:schemeClr val="tx1"/>
        </a:solidFill>
        <a:latin typeface="+mn-lt"/>
        <a:ea typeface="+mn-ea"/>
        <a:cs typeface="+mn-cs"/>
      </a:defRPr>
    </a:lvl3pPr>
    <a:lvl4pPr marL="6583543" algn="l" defTabSz="2194514" rtl="0" eaLnBrk="1" latinLnBrk="0" hangingPunct="1">
      <a:defRPr sz="8700" kern="1200">
        <a:solidFill>
          <a:schemeClr val="tx1"/>
        </a:solidFill>
        <a:latin typeface="+mn-lt"/>
        <a:ea typeface="+mn-ea"/>
        <a:cs typeface="+mn-cs"/>
      </a:defRPr>
    </a:lvl4pPr>
    <a:lvl5pPr marL="8778057" algn="l" defTabSz="2194514" rtl="0" eaLnBrk="1" latinLnBrk="0" hangingPunct="1">
      <a:defRPr sz="8700" kern="1200">
        <a:solidFill>
          <a:schemeClr val="tx1"/>
        </a:solidFill>
        <a:latin typeface="+mn-lt"/>
        <a:ea typeface="+mn-ea"/>
        <a:cs typeface="+mn-cs"/>
      </a:defRPr>
    </a:lvl5pPr>
    <a:lvl6pPr marL="10972571" algn="l" defTabSz="2194514" rtl="0" eaLnBrk="1" latinLnBrk="0" hangingPunct="1">
      <a:defRPr sz="8700" kern="1200">
        <a:solidFill>
          <a:schemeClr val="tx1"/>
        </a:solidFill>
        <a:latin typeface="+mn-lt"/>
        <a:ea typeface="+mn-ea"/>
        <a:cs typeface="+mn-cs"/>
      </a:defRPr>
    </a:lvl6pPr>
    <a:lvl7pPr marL="13167085" algn="l" defTabSz="2194514" rtl="0" eaLnBrk="1" latinLnBrk="0" hangingPunct="1">
      <a:defRPr sz="8700" kern="1200">
        <a:solidFill>
          <a:schemeClr val="tx1"/>
        </a:solidFill>
        <a:latin typeface="+mn-lt"/>
        <a:ea typeface="+mn-ea"/>
        <a:cs typeface="+mn-cs"/>
      </a:defRPr>
    </a:lvl7pPr>
    <a:lvl8pPr marL="15361599" algn="l" defTabSz="2194514" rtl="0" eaLnBrk="1" latinLnBrk="0" hangingPunct="1">
      <a:defRPr sz="8700" kern="1200">
        <a:solidFill>
          <a:schemeClr val="tx1"/>
        </a:solidFill>
        <a:latin typeface="+mn-lt"/>
        <a:ea typeface="+mn-ea"/>
        <a:cs typeface="+mn-cs"/>
      </a:defRPr>
    </a:lvl8pPr>
    <a:lvl9pPr marL="17556115" algn="l" defTabSz="2194514" rtl="0" eaLnBrk="1" latinLnBrk="0" hangingPunct="1">
      <a:defRPr sz="87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scaleToFitPaper="1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2598D"/>
    <a:srgbClr val="342C40"/>
    <a:srgbClr val="64896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8099" autoAdjust="0"/>
  </p:normalViewPr>
  <p:slideViewPr>
    <p:cSldViewPr snapToGrid="0" snapToObjects="1">
      <p:cViewPr>
        <p:scale>
          <a:sx n="28" d="100"/>
          <a:sy n="28" d="100"/>
        </p:scale>
        <p:origin x="-300" y="252"/>
      </p:cViewPr>
      <p:guideLst>
        <p:guide orient="horz" pos="10368"/>
        <p:guide pos="13824"/>
      </p:guideLst>
    </p:cSldViewPr>
  </p:slideViewPr>
  <p:notesTextViewPr>
    <p:cViewPr>
      <p:scale>
        <a:sx n="100" d="100"/>
        <a:sy n="100" d="100"/>
      </p:scale>
      <p:origin x="0" y="201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CD7B805-FFAD-844B-A279-1907C425DAAF}" type="datetimeFigureOut">
              <a:rPr lang="en-US" smtClean="0"/>
              <a:t>3/31/2015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7A99C07-1566-4B4E-A421-C7FFCC976F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509538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2194514" rtl="0" eaLnBrk="1" latinLnBrk="0" hangingPunct="1">
      <a:defRPr sz="5700" kern="1200">
        <a:solidFill>
          <a:schemeClr val="tx1"/>
        </a:solidFill>
        <a:latin typeface="+mn-lt"/>
        <a:ea typeface="+mn-ea"/>
        <a:cs typeface="+mn-cs"/>
      </a:defRPr>
    </a:lvl1pPr>
    <a:lvl2pPr marL="2194514" algn="l" defTabSz="2194514" rtl="0" eaLnBrk="1" latinLnBrk="0" hangingPunct="1">
      <a:defRPr sz="5700" kern="1200">
        <a:solidFill>
          <a:schemeClr val="tx1"/>
        </a:solidFill>
        <a:latin typeface="+mn-lt"/>
        <a:ea typeface="+mn-ea"/>
        <a:cs typeface="+mn-cs"/>
      </a:defRPr>
    </a:lvl2pPr>
    <a:lvl3pPr marL="4389028" algn="l" defTabSz="2194514" rtl="0" eaLnBrk="1" latinLnBrk="0" hangingPunct="1">
      <a:defRPr sz="5700" kern="1200">
        <a:solidFill>
          <a:schemeClr val="tx1"/>
        </a:solidFill>
        <a:latin typeface="+mn-lt"/>
        <a:ea typeface="+mn-ea"/>
        <a:cs typeface="+mn-cs"/>
      </a:defRPr>
    </a:lvl3pPr>
    <a:lvl4pPr marL="6583543" algn="l" defTabSz="2194514" rtl="0" eaLnBrk="1" latinLnBrk="0" hangingPunct="1">
      <a:defRPr sz="5700" kern="1200">
        <a:solidFill>
          <a:schemeClr val="tx1"/>
        </a:solidFill>
        <a:latin typeface="+mn-lt"/>
        <a:ea typeface="+mn-ea"/>
        <a:cs typeface="+mn-cs"/>
      </a:defRPr>
    </a:lvl4pPr>
    <a:lvl5pPr marL="8778057" algn="l" defTabSz="2194514" rtl="0" eaLnBrk="1" latinLnBrk="0" hangingPunct="1">
      <a:defRPr sz="5700" kern="1200">
        <a:solidFill>
          <a:schemeClr val="tx1"/>
        </a:solidFill>
        <a:latin typeface="+mn-lt"/>
        <a:ea typeface="+mn-ea"/>
        <a:cs typeface="+mn-cs"/>
      </a:defRPr>
    </a:lvl5pPr>
    <a:lvl6pPr marL="10972571" algn="l" defTabSz="2194514" rtl="0" eaLnBrk="1" latinLnBrk="0" hangingPunct="1">
      <a:defRPr sz="5700" kern="1200">
        <a:solidFill>
          <a:schemeClr val="tx1"/>
        </a:solidFill>
        <a:latin typeface="+mn-lt"/>
        <a:ea typeface="+mn-ea"/>
        <a:cs typeface="+mn-cs"/>
      </a:defRPr>
    </a:lvl6pPr>
    <a:lvl7pPr marL="13167085" algn="l" defTabSz="2194514" rtl="0" eaLnBrk="1" latinLnBrk="0" hangingPunct="1">
      <a:defRPr sz="5700" kern="1200">
        <a:solidFill>
          <a:schemeClr val="tx1"/>
        </a:solidFill>
        <a:latin typeface="+mn-lt"/>
        <a:ea typeface="+mn-ea"/>
        <a:cs typeface="+mn-cs"/>
      </a:defRPr>
    </a:lvl7pPr>
    <a:lvl8pPr marL="15361599" algn="l" defTabSz="2194514" rtl="0" eaLnBrk="1" latinLnBrk="0" hangingPunct="1">
      <a:defRPr sz="5700" kern="1200">
        <a:solidFill>
          <a:schemeClr val="tx1"/>
        </a:solidFill>
        <a:latin typeface="+mn-lt"/>
        <a:ea typeface="+mn-ea"/>
        <a:cs typeface="+mn-cs"/>
      </a:defRPr>
    </a:lvl8pPr>
    <a:lvl9pPr marL="17556115" algn="l" defTabSz="2194514" rtl="0" eaLnBrk="1" latinLnBrk="0" hangingPunct="1">
      <a:defRPr sz="57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General Guidelines for Creating an</a:t>
            </a:r>
            <a:r>
              <a:rPr lang="en-US" sz="1200" b="1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Effective Poster</a:t>
            </a:r>
          </a:p>
          <a:p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171450" indent="-171450">
              <a:buFont typeface="Arial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Posters need to be read by attendees from a distance of 3 feet or more, so lettering 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on illustrations should be large and legible. </a:t>
            </a:r>
          </a:p>
          <a:p>
            <a:pPr marL="171450" indent="-171450">
              <a:buFont typeface="Arial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title should be in very large type, 84 pt. or larger. </a:t>
            </a:r>
          </a:p>
          <a:p>
            <a:pPr marL="171450" indent="-171450">
              <a:buFont typeface="Arial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Do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NOT use all capitals for titles and headings. It makes them hard to read.</a:t>
            </a:r>
          </a:p>
          <a:p>
            <a:pPr marL="171450" indent="-171450">
              <a:buFont typeface="Arial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Text on panels should be between 18 and 24 pt. to be legible. </a:t>
            </a:r>
          </a:p>
          <a:p>
            <a:pPr marL="171450" indent="-171450">
              <a:buFont typeface="Arial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Use double or 1.5 spacing between lines of text. </a:t>
            </a:r>
          </a:p>
          <a:p>
            <a:pPr marL="171450" indent="-171450">
              <a:buFont typeface="Arial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Keep each panel relatively short and to the point. More than 25 lines won't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get read, but 15 to 18 usually will. </a:t>
            </a:r>
          </a:p>
          <a:p>
            <a:pPr marL="171450" indent="-171450">
              <a:buFont typeface="Arial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Framing the text by putting a box around it will also help readers to focus.</a:t>
            </a:r>
          </a:p>
          <a:p>
            <a:pPr marL="171450" indent="-171450">
              <a:buFont typeface="Arial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Choose a simple font such as Times, Helvetica or Prestige Elite and stick with it. </a:t>
            </a:r>
          </a:p>
          <a:p>
            <a:pPr marL="171450" indent="-171450">
              <a:buFont typeface="Arial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Avoid overuse of outlining and shadowing, it can be distracting. </a:t>
            </a:r>
          </a:p>
          <a:p>
            <a:pPr marL="171450" indent="-171450">
              <a:buFont typeface="Arial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To make something stand out, use a larger font size, bold or underline instead.</a:t>
            </a:r>
          </a:p>
          <a:p>
            <a:pPr marL="171450" indent="-171450">
              <a:buFont typeface="Arial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Whenever possible, use graphs, charts, tables, figures, pictures or lists instead of 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text to get your points across.</a:t>
            </a:r>
          </a:p>
          <a:p>
            <a:pPr marL="171450" indent="-171450">
              <a:buFont typeface="Arial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Make sure your presentation flows in a logical sequence. It should have an 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introduction, body and conclusion, just like any other presentation. </a:t>
            </a:r>
          </a:p>
          <a:p>
            <a:pPr marL="171450" indent="-171450">
              <a:buFont typeface="Arial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Posters don’t need to be "arty". Simplicity, ease of reading, etc., are more 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important than artistic flair. </a:t>
            </a:r>
          </a:p>
          <a:p>
            <a:pPr marL="171450" indent="-171450">
              <a:buFont typeface="Arial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 a room full of posters, consider the visual impact your presentation needs to 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make in order to attract readers. </a:t>
            </a:r>
          </a:p>
          <a:p>
            <a:pPr marL="171450" indent="-171450">
              <a:buFont typeface="Arial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Use colors behind panels to increase contrast and impact, but avoid fluorescent 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colors which will make things hard to read when someone gets closer.</a:t>
            </a:r>
          </a:p>
          <a:p>
            <a:pPr marL="171450" indent="-171450">
              <a:buFont typeface="Arial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Consider bringing extra copies of your data and conclusions. </a:t>
            </a:r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A99C07-1566-4B4E-A421-C7FFCC976F09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611120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291840" y="10226043"/>
            <a:ext cx="37307520" cy="705612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583680" y="18653760"/>
            <a:ext cx="30723840" cy="841248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219451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438902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65835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877805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097257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31670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1536159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1755611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FC55CA-1939-0245-B479-6DBE09760A5E}" type="datetimeFigureOut">
              <a:rPr lang="en-US" smtClean="0"/>
              <a:t>3/31/2015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D59D1C-970B-A14D-BADC-C3C1A958C0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430207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FC55CA-1939-0245-B479-6DBE09760A5E}" type="datetimeFigureOut">
              <a:rPr lang="en-US" smtClean="0"/>
              <a:t>3/31/2015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D59D1C-970B-A14D-BADC-C3C1A958C0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75571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31821120" y="1318265"/>
            <a:ext cx="9875520" cy="2808732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194560" y="1318265"/>
            <a:ext cx="28895040" cy="2808732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FC55CA-1939-0245-B479-6DBE09760A5E}" type="datetimeFigureOut">
              <a:rPr lang="en-US" smtClean="0"/>
              <a:t>3/31/2015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D59D1C-970B-A14D-BADC-C3C1A958C0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85560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FC55CA-1939-0245-B479-6DBE09760A5E}" type="datetimeFigureOut">
              <a:rPr lang="en-US" smtClean="0"/>
              <a:t>3/31/2015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D59D1C-970B-A14D-BADC-C3C1A958C0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11214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67103" y="21153123"/>
            <a:ext cx="37307520" cy="6537960"/>
          </a:xfrm>
        </p:spPr>
        <p:txBody>
          <a:bodyPr anchor="t"/>
          <a:lstStyle>
            <a:lvl1pPr algn="l">
              <a:defRPr sz="192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67103" y="13952225"/>
            <a:ext cx="37307520" cy="7200897"/>
          </a:xfrm>
        </p:spPr>
        <p:txBody>
          <a:bodyPr anchor="b"/>
          <a:lstStyle>
            <a:lvl1pPr marL="0" indent="0">
              <a:buNone/>
              <a:defRPr sz="9700">
                <a:solidFill>
                  <a:schemeClr val="tx1">
                    <a:tint val="75000"/>
                  </a:schemeClr>
                </a:solidFill>
              </a:defRPr>
            </a:lvl1pPr>
            <a:lvl2pPr marL="2194514" indent="0">
              <a:buNone/>
              <a:defRPr sz="8700">
                <a:solidFill>
                  <a:schemeClr val="tx1">
                    <a:tint val="75000"/>
                  </a:schemeClr>
                </a:solidFill>
              </a:defRPr>
            </a:lvl2pPr>
            <a:lvl3pPr marL="4389028" indent="0">
              <a:buNone/>
              <a:defRPr sz="7700">
                <a:solidFill>
                  <a:schemeClr val="tx1">
                    <a:tint val="75000"/>
                  </a:schemeClr>
                </a:solidFill>
              </a:defRPr>
            </a:lvl3pPr>
            <a:lvl4pPr marL="6583543" indent="0">
              <a:buNone/>
              <a:defRPr sz="6700">
                <a:solidFill>
                  <a:schemeClr val="tx1">
                    <a:tint val="75000"/>
                  </a:schemeClr>
                </a:solidFill>
              </a:defRPr>
            </a:lvl4pPr>
            <a:lvl5pPr marL="8778057" indent="0">
              <a:buNone/>
              <a:defRPr sz="6700">
                <a:solidFill>
                  <a:schemeClr val="tx1">
                    <a:tint val="75000"/>
                  </a:schemeClr>
                </a:solidFill>
              </a:defRPr>
            </a:lvl5pPr>
            <a:lvl6pPr marL="10972571" indent="0">
              <a:buNone/>
              <a:defRPr sz="6700">
                <a:solidFill>
                  <a:schemeClr val="tx1">
                    <a:tint val="75000"/>
                  </a:schemeClr>
                </a:solidFill>
              </a:defRPr>
            </a:lvl6pPr>
            <a:lvl7pPr marL="13167085" indent="0">
              <a:buNone/>
              <a:defRPr sz="6700">
                <a:solidFill>
                  <a:schemeClr val="tx1">
                    <a:tint val="75000"/>
                  </a:schemeClr>
                </a:solidFill>
              </a:defRPr>
            </a:lvl7pPr>
            <a:lvl8pPr marL="15361599" indent="0">
              <a:buNone/>
              <a:defRPr sz="6700">
                <a:solidFill>
                  <a:schemeClr val="tx1">
                    <a:tint val="75000"/>
                  </a:schemeClr>
                </a:solidFill>
              </a:defRPr>
            </a:lvl8pPr>
            <a:lvl9pPr marL="17556115" indent="0">
              <a:buNone/>
              <a:defRPr sz="67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FC55CA-1939-0245-B479-6DBE09760A5E}" type="datetimeFigureOut">
              <a:rPr lang="en-US" smtClean="0"/>
              <a:t>3/31/2015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D59D1C-970B-A14D-BADC-C3C1A958C0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58819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194560" y="7680962"/>
            <a:ext cx="19385280" cy="21724623"/>
          </a:xfrm>
        </p:spPr>
        <p:txBody>
          <a:bodyPr/>
          <a:lstStyle>
            <a:lvl1pPr>
              <a:defRPr sz="13400"/>
            </a:lvl1pPr>
            <a:lvl2pPr>
              <a:defRPr sz="11500"/>
            </a:lvl2pPr>
            <a:lvl3pPr>
              <a:defRPr sz="9700"/>
            </a:lvl3pPr>
            <a:lvl4pPr>
              <a:defRPr sz="8700"/>
            </a:lvl4pPr>
            <a:lvl5pPr>
              <a:defRPr sz="8700"/>
            </a:lvl5pPr>
            <a:lvl6pPr>
              <a:defRPr sz="8700"/>
            </a:lvl6pPr>
            <a:lvl7pPr>
              <a:defRPr sz="8700"/>
            </a:lvl7pPr>
            <a:lvl8pPr>
              <a:defRPr sz="8700"/>
            </a:lvl8pPr>
            <a:lvl9pPr>
              <a:defRPr sz="87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2311360" y="7680962"/>
            <a:ext cx="19385280" cy="21724623"/>
          </a:xfrm>
        </p:spPr>
        <p:txBody>
          <a:bodyPr/>
          <a:lstStyle>
            <a:lvl1pPr>
              <a:defRPr sz="13400"/>
            </a:lvl1pPr>
            <a:lvl2pPr>
              <a:defRPr sz="11500"/>
            </a:lvl2pPr>
            <a:lvl3pPr>
              <a:defRPr sz="9700"/>
            </a:lvl3pPr>
            <a:lvl4pPr>
              <a:defRPr sz="8700"/>
            </a:lvl4pPr>
            <a:lvl5pPr>
              <a:defRPr sz="8700"/>
            </a:lvl5pPr>
            <a:lvl6pPr>
              <a:defRPr sz="8700"/>
            </a:lvl6pPr>
            <a:lvl7pPr>
              <a:defRPr sz="8700"/>
            </a:lvl7pPr>
            <a:lvl8pPr>
              <a:defRPr sz="8700"/>
            </a:lvl8pPr>
            <a:lvl9pPr>
              <a:defRPr sz="87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FC55CA-1939-0245-B479-6DBE09760A5E}" type="datetimeFigureOut">
              <a:rPr lang="en-US" smtClean="0"/>
              <a:t>3/31/2015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D59D1C-970B-A14D-BADC-C3C1A958C0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58973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94561" y="7368543"/>
            <a:ext cx="19392903" cy="3070857"/>
          </a:xfrm>
        </p:spPr>
        <p:txBody>
          <a:bodyPr anchor="b"/>
          <a:lstStyle>
            <a:lvl1pPr marL="0" indent="0">
              <a:buNone/>
              <a:defRPr sz="11500" b="1"/>
            </a:lvl1pPr>
            <a:lvl2pPr marL="2194514" indent="0">
              <a:buNone/>
              <a:defRPr sz="9700" b="1"/>
            </a:lvl2pPr>
            <a:lvl3pPr marL="4389028" indent="0">
              <a:buNone/>
              <a:defRPr sz="8700" b="1"/>
            </a:lvl3pPr>
            <a:lvl4pPr marL="6583543" indent="0">
              <a:buNone/>
              <a:defRPr sz="7700" b="1"/>
            </a:lvl4pPr>
            <a:lvl5pPr marL="8778057" indent="0">
              <a:buNone/>
              <a:defRPr sz="7700" b="1"/>
            </a:lvl5pPr>
            <a:lvl6pPr marL="10972571" indent="0">
              <a:buNone/>
              <a:defRPr sz="7700" b="1"/>
            </a:lvl6pPr>
            <a:lvl7pPr marL="13167085" indent="0">
              <a:buNone/>
              <a:defRPr sz="7700" b="1"/>
            </a:lvl7pPr>
            <a:lvl8pPr marL="15361599" indent="0">
              <a:buNone/>
              <a:defRPr sz="7700" b="1"/>
            </a:lvl8pPr>
            <a:lvl9pPr marL="17556115" indent="0">
              <a:buNone/>
              <a:defRPr sz="77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194561" y="10439400"/>
            <a:ext cx="19392903" cy="18966183"/>
          </a:xfrm>
        </p:spPr>
        <p:txBody>
          <a:bodyPr/>
          <a:lstStyle>
            <a:lvl1pPr>
              <a:defRPr sz="11500"/>
            </a:lvl1pPr>
            <a:lvl2pPr>
              <a:defRPr sz="9700"/>
            </a:lvl2pPr>
            <a:lvl3pPr>
              <a:defRPr sz="8700"/>
            </a:lvl3pPr>
            <a:lvl4pPr>
              <a:defRPr sz="7700"/>
            </a:lvl4pPr>
            <a:lvl5pPr>
              <a:defRPr sz="7700"/>
            </a:lvl5pPr>
            <a:lvl6pPr>
              <a:defRPr sz="7700"/>
            </a:lvl6pPr>
            <a:lvl7pPr>
              <a:defRPr sz="7700"/>
            </a:lvl7pPr>
            <a:lvl8pPr>
              <a:defRPr sz="7700"/>
            </a:lvl8pPr>
            <a:lvl9pPr>
              <a:defRPr sz="77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2296123" y="7368543"/>
            <a:ext cx="19400520" cy="3070857"/>
          </a:xfrm>
        </p:spPr>
        <p:txBody>
          <a:bodyPr anchor="b"/>
          <a:lstStyle>
            <a:lvl1pPr marL="0" indent="0">
              <a:buNone/>
              <a:defRPr sz="11500" b="1"/>
            </a:lvl1pPr>
            <a:lvl2pPr marL="2194514" indent="0">
              <a:buNone/>
              <a:defRPr sz="9700" b="1"/>
            </a:lvl2pPr>
            <a:lvl3pPr marL="4389028" indent="0">
              <a:buNone/>
              <a:defRPr sz="8700" b="1"/>
            </a:lvl3pPr>
            <a:lvl4pPr marL="6583543" indent="0">
              <a:buNone/>
              <a:defRPr sz="7700" b="1"/>
            </a:lvl4pPr>
            <a:lvl5pPr marL="8778057" indent="0">
              <a:buNone/>
              <a:defRPr sz="7700" b="1"/>
            </a:lvl5pPr>
            <a:lvl6pPr marL="10972571" indent="0">
              <a:buNone/>
              <a:defRPr sz="7700" b="1"/>
            </a:lvl6pPr>
            <a:lvl7pPr marL="13167085" indent="0">
              <a:buNone/>
              <a:defRPr sz="7700" b="1"/>
            </a:lvl7pPr>
            <a:lvl8pPr marL="15361599" indent="0">
              <a:buNone/>
              <a:defRPr sz="7700" b="1"/>
            </a:lvl8pPr>
            <a:lvl9pPr marL="17556115" indent="0">
              <a:buNone/>
              <a:defRPr sz="77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2296123" y="10439400"/>
            <a:ext cx="19400520" cy="18966183"/>
          </a:xfrm>
        </p:spPr>
        <p:txBody>
          <a:bodyPr/>
          <a:lstStyle>
            <a:lvl1pPr>
              <a:defRPr sz="11500"/>
            </a:lvl1pPr>
            <a:lvl2pPr>
              <a:defRPr sz="9700"/>
            </a:lvl2pPr>
            <a:lvl3pPr>
              <a:defRPr sz="8700"/>
            </a:lvl3pPr>
            <a:lvl4pPr>
              <a:defRPr sz="7700"/>
            </a:lvl4pPr>
            <a:lvl5pPr>
              <a:defRPr sz="7700"/>
            </a:lvl5pPr>
            <a:lvl6pPr>
              <a:defRPr sz="7700"/>
            </a:lvl6pPr>
            <a:lvl7pPr>
              <a:defRPr sz="7700"/>
            </a:lvl7pPr>
            <a:lvl8pPr>
              <a:defRPr sz="7700"/>
            </a:lvl8pPr>
            <a:lvl9pPr>
              <a:defRPr sz="77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FC55CA-1939-0245-B479-6DBE09760A5E}" type="datetimeFigureOut">
              <a:rPr lang="en-US" smtClean="0"/>
              <a:t>3/31/2015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D59D1C-970B-A14D-BADC-C3C1A958C0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12328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FC55CA-1939-0245-B479-6DBE09760A5E}" type="datetimeFigureOut">
              <a:rPr lang="en-US" smtClean="0"/>
              <a:t>3/31/2015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D59D1C-970B-A14D-BADC-C3C1A958C0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65808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FC55CA-1939-0245-B479-6DBE09760A5E}" type="datetimeFigureOut">
              <a:rPr lang="en-US" smtClean="0"/>
              <a:t>3/31/2015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D59D1C-970B-A14D-BADC-C3C1A958C0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93086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94563" y="1310640"/>
            <a:ext cx="14439903" cy="5577840"/>
          </a:xfrm>
        </p:spPr>
        <p:txBody>
          <a:bodyPr anchor="b"/>
          <a:lstStyle>
            <a:lvl1pPr algn="l">
              <a:defRPr sz="97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160240" y="1310642"/>
            <a:ext cx="24536400" cy="28094943"/>
          </a:xfrm>
        </p:spPr>
        <p:txBody>
          <a:bodyPr/>
          <a:lstStyle>
            <a:lvl1pPr>
              <a:defRPr sz="15400"/>
            </a:lvl1pPr>
            <a:lvl2pPr>
              <a:defRPr sz="13400"/>
            </a:lvl2pPr>
            <a:lvl3pPr>
              <a:defRPr sz="11500"/>
            </a:lvl3pPr>
            <a:lvl4pPr>
              <a:defRPr sz="9700"/>
            </a:lvl4pPr>
            <a:lvl5pPr>
              <a:defRPr sz="9700"/>
            </a:lvl5pPr>
            <a:lvl6pPr>
              <a:defRPr sz="9700"/>
            </a:lvl6pPr>
            <a:lvl7pPr>
              <a:defRPr sz="9700"/>
            </a:lvl7pPr>
            <a:lvl8pPr>
              <a:defRPr sz="9700"/>
            </a:lvl8pPr>
            <a:lvl9pPr>
              <a:defRPr sz="97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194563" y="6888482"/>
            <a:ext cx="14439903" cy="22517103"/>
          </a:xfrm>
        </p:spPr>
        <p:txBody>
          <a:bodyPr/>
          <a:lstStyle>
            <a:lvl1pPr marL="0" indent="0">
              <a:buNone/>
              <a:defRPr sz="6700"/>
            </a:lvl1pPr>
            <a:lvl2pPr marL="2194514" indent="0">
              <a:buNone/>
              <a:defRPr sz="5700"/>
            </a:lvl2pPr>
            <a:lvl3pPr marL="4389028" indent="0">
              <a:buNone/>
              <a:defRPr sz="4800"/>
            </a:lvl3pPr>
            <a:lvl4pPr marL="6583543" indent="0">
              <a:buNone/>
              <a:defRPr sz="4300"/>
            </a:lvl4pPr>
            <a:lvl5pPr marL="8778057" indent="0">
              <a:buNone/>
              <a:defRPr sz="4300"/>
            </a:lvl5pPr>
            <a:lvl6pPr marL="10972571" indent="0">
              <a:buNone/>
              <a:defRPr sz="4300"/>
            </a:lvl6pPr>
            <a:lvl7pPr marL="13167085" indent="0">
              <a:buNone/>
              <a:defRPr sz="4300"/>
            </a:lvl7pPr>
            <a:lvl8pPr marL="15361599" indent="0">
              <a:buNone/>
              <a:defRPr sz="4300"/>
            </a:lvl8pPr>
            <a:lvl9pPr marL="17556115" indent="0">
              <a:buNone/>
              <a:defRPr sz="43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FC55CA-1939-0245-B479-6DBE09760A5E}" type="datetimeFigureOut">
              <a:rPr lang="en-US" smtClean="0"/>
              <a:t>3/31/2015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D59D1C-970B-A14D-BADC-C3C1A958C0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36072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02983" y="23042880"/>
            <a:ext cx="26334720" cy="2720343"/>
          </a:xfrm>
        </p:spPr>
        <p:txBody>
          <a:bodyPr anchor="b"/>
          <a:lstStyle>
            <a:lvl1pPr algn="l">
              <a:defRPr sz="97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602983" y="2941320"/>
            <a:ext cx="26334720" cy="19751040"/>
          </a:xfrm>
        </p:spPr>
        <p:txBody>
          <a:bodyPr/>
          <a:lstStyle>
            <a:lvl1pPr marL="0" indent="0">
              <a:buNone/>
              <a:defRPr sz="15400"/>
            </a:lvl1pPr>
            <a:lvl2pPr marL="2194514" indent="0">
              <a:buNone/>
              <a:defRPr sz="13400"/>
            </a:lvl2pPr>
            <a:lvl3pPr marL="4389028" indent="0">
              <a:buNone/>
              <a:defRPr sz="11500"/>
            </a:lvl3pPr>
            <a:lvl4pPr marL="6583543" indent="0">
              <a:buNone/>
              <a:defRPr sz="9700"/>
            </a:lvl4pPr>
            <a:lvl5pPr marL="8778057" indent="0">
              <a:buNone/>
              <a:defRPr sz="9700"/>
            </a:lvl5pPr>
            <a:lvl6pPr marL="10972571" indent="0">
              <a:buNone/>
              <a:defRPr sz="9700"/>
            </a:lvl6pPr>
            <a:lvl7pPr marL="13167085" indent="0">
              <a:buNone/>
              <a:defRPr sz="9700"/>
            </a:lvl7pPr>
            <a:lvl8pPr marL="15361599" indent="0">
              <a:buNone/>
              <a:defRPr sz="9700"/>
            </a:lvl8pPr>
            <a:lvl9pPr marL="17556115" indent="0">
              <a:buNone/>
              <a:defRPr sz="97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02983" y="25763223"/>
            <a:ext cx="26334720" cy="3863337"/>
          </a:xfrm>
        </p:spPr>
        <p:txBody>
          <a:bodyPr/>
          <a:lstStyle>
            <a:lvl1pPr marL="0" indent="0">
              <a:buNone/>
              <a:defRPr sz="6700"/>
            </a:lvl1pPr>
            <a:lvl2pPr marL="2194514" indent="0">
              <a:buNone/>
              <a:defRPr sz="5700"/>
            </a:lvl2pPr>
            <a:lvl3pPr marL="4389028" indent="0">
              <a:buNone/>
              <a:defRPr sz="4800"/>
            </a:lvl3pPr>
            <a:lvl4pPr marL="6583543" indent="0">
              <a:buNone/>
              <a:defRPr sz="4300"/>
            </a:lvl4pPr>
            <a:lvl5pPr marL="8778057" indent="0">
              <a:buNone/>
              <a:defRPr sz="4300"/>
            </a:lvl5pPr>
            <a:lvl6pPr marL="10972571" indent="0">
              <a:buNone/>
              <a:defRPr sz="4300"/>
            </a:lvl6pPr>
            <a:lvl7pPr marL="13167085" indent="0">
              <a:buNone/>
              <a:defRPr sz="4300"/>
            </a:lvl7pPr>
            <a:lvl8pPr marL="15361599" indent="0">
              <a:buNone/>
              <a:defRPr sz="4300"/>
            </a:lvl8pPr>
            <a:lvl9pPr marL="17556115" indent="0">
              <a:buNone/>
              <a:defRPr sz="43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FC55CA-1939-0245-B479-6DBE09760A5E}" type="datetimeFigureOut">
              <a:rPr lang="en-US" smtClean="0"/>
              <a:t>3/31/2015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D59D1C-970B-A14D-BADC-C3C1A958C0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64370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194560" y="1318263"/>
            <a:ext cx="39502080" cy="5486400"/>
          </a:xfrm>
          <a:prstGeom prst="rect">
            <a:avLst/>
          </a:prstGeom>
        </p:spPr>
        <p:txBody>
          <a:bodyPr vert="horz" lIns="438903" tIns="219451" rIns="438903" bIns="219451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94560" y="7680962"/>
            <a:ext cx="39502080" cy="21724623"/>
          </a:xfrm>
          <a:prstGeom prst="rect">
            <a:avLst/>
          </a:prstGeom>
        </p:spPr>
        <p:txBody>
          <a:bodyPr vert="horz" lIns="438903" tIns="219451" rIns="438903" bIns="219451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194560" y="30510483"/>
            <a:ext cx="10241280" cy="1752600"/>
          </a:xfrm>
          <a:prstGeom prst="rect">
            <a:avLst/>
          </a:prstGeom>
        </p:spPr>
        <p:txBody>
          <a:bodyPr vert="horz" lIns="438903" tIns="219451" rIns="438903" bIns="219451" rtlCol="0" anchor="ctr"/>
          <a:lstStyle>
            <a:lvl1pPr algn="l">
              <a:defRPr sz="57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2FC55CA-1939-0245-B479-6DBE09760A5E}" type="datetimeFigureOut">
              <a:rPr lang="en-US" smtClean="0"/>
              <a:t>3/31/2015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4996160" y="30510483"/>
            <a:ext cx="13898880" cy="1752600"/>
          </a:xfrm>
          <a:prstGeom prst="rect">
            <a:avLst/>
          </a:prstGeom>
        </p:spPr>
        <p:txBody>
          <a:bodyPr vert="horz" lIns="438903" tIns="219451" rIns="438903" bIns="219451" rtlCol="0" anchor="ctr"/>
          <a:lstStyle>
            <a:lvl1pPr algn="ctr">
              <a:defRPr sz="57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1455360" y="30510483"/>
            <a:ext cx="10241280" cy="1752600"/>
          </a:xfrm>
          <a:prstGeom prst="rect">
            <a:avLst/>
          </a:prstGeom>
        </p:spPr>
        <p:txBody>
          <a:bodyPr vert="horz" lIns="438903" tIns="219451" rIns="438903" bIns="219451" rtlCol="0" anchor="ctr"/>
          <a:lstStyle>
            <a:lvl1pPr algn="r">
              <a:defRPr sz="57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D59D1C-970B-A14D-BADC-C3C1A958C0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15344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2194514" rtl="0" eaLnBrk="1" latinLnBrk="0" hangingPunct="1">
        <a:spcBef>
          <a:spcPct val="0"/>
        </a:spcBef>
        <a:buNone/>
        <a:defRPr sz="211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645886" indent="-1645886" algn="l" defTabSz="2194514" rtl="0" eaLnBrk="1" latinLnBrk="0" hangingPunct="1">
        <a:spcBef>
          <a:spcPct val="20000"/>
        </a:spcBef>
        <a:buFont typeface="Arial"/>
        <a:buChar char="•"/>
        <a:defRPr sz="15400" kern="1200">
          <a:solidFill>
            <a:schemeClr val="tx1"/>
          </a:solidFill>
          <a:latin typeface="+mn-lt"/>
          <a:ea typeface="+mn-ea"/>
          <a:cs typeface="+mn-cs"/>
        </a:defRPr>
      </a:lvl1pPr>
      <a:lvl2pPr marL="3566086" indent="-1371572" algn="l" defTabSz="2194514" rtl="0" eaLnBrk="1" latinLnBrk="0" hangingPunct="1">
        <a:spcBef>
          <a:spcPct val="20000"/>
        </a:spcBef>
        <a:buFont typeface="Arial"/>
        <a:buChar char="–"/>
        <a:defRPr sz="13400" kern="1200">
          <a:solidFill>
            <a:schemeClr val="tx1"/>
          </a:solidFill>
          <a:latin typeface="+mn-lt"/>
          <a:ea typeface="+mn-ea"/>
          <a:cs typeface="+mn-cs"/>
        </a:defRPr>
      </a:lvl2pPr>
      <a:lvl3pPr marL="5486286" indent="-1097257" algn="l" defTabSz="2194514" rtl="0" eaLnBrk="1" latinLnBrk="0" hangingPunct="1">
        <a:spcBef>
          <a:spcPct val="20000"/>
        </a:spcBef>
        <a:buFont typeface="Arial"/>
        <a:buChar char="•"/>
        <a:defRPr sz="11500" kern="1200">
          <a:solidFill>
            <a:schemeClr val="tx1"/>
          </a:solidFill>
          <a:latin typeface="+mn-lt"/>
          <a:ea typeface="+mn-ea"/>
          <a:cs typeface="+mn-cs"/>
        </a:defRPr>
      </a:lvl3pPr>
      <a:lvl4pPr marL="7680800" indent="-1097257" algn="l" defTabSz="2194514" rtl="0" eaLnBrk="1" latinLnBrk="0" hangingPunct="1">
        <a:spcBef>
          <a:spcPct val="20000"/>
        </a:spcBef>
        <a:buFont typeface="Arial"/>
        <a:buChar char="–"/>
        <a:defRPr sz="9700" kern="1200">
          <a:solidFill>
            <a:schemeClr val="tx1"/>
          </a:solidFill>
          <a:latin typeface="+mn-lt"/>
          <a:ea typeface="+mn-ea"/>
          <a:cs typeface="+mn-cs"/>
        </a:defRPr>
      </a:lvl4pPr>
      <a:lvl5pPr marL="9875314" indent="-1097257" algn="l" defTabSz="2194514" rtl="0" eaLnBrk="1" latinLnBrk="0" hangingPunct="1">
        <a:spcBef>
          <a:spcPct val="20000"/>
        </a:spcBef>
        <a:buFont typeface="Arial"/>
        <a:buChar char="»"/>
        <a:defRPr sz="9700" kern="1200">
          <a:solidFill>
            <a:schemeClr val="tx1"/>
          </a:solidFill>
          <a:latin typeface="+mn-lt"/>
          <a:ea typeface="+mn-ea"/>
          <a:cs typeface="+mn-cs"/>
        </a:defRPr>
      </a:lvl5pPr>
      <a:lvl6pPr marL="12069828" indent="-1097257" algn="l" defTabSz="2194514" rtl="0" eaLnBrk="1" latinLnBrk="0" hangingPunct="1">
        <a:spcBef>
          <a:spcPct val="20000"/>
        </a:spcBef>
        <a:buFont typeface="Arial"/>
        <a:buChar char="•"/>
        <a:defRPr sz="9700" kern="1200">
          <a:solidFill>
            <a:schemeClr val="tx1"/>
          </a:solidFill>
          <a:latin typeface="+mn-lt"/>
          <a:ea typeface="+mn-ea"/>
          <a:cs typeface="+mn-cs"/>
        </a:defRPr>
      </a:lvl6pPr>
      <a:lvl7pPr marL="14264342" indent="-1097257" algn="l" defTabSz="2194514" rtl="0" eaLnBrk="1" latinLnBrk="0" hangingPunct="1">
        <a:spcBef>
          <a:spcPct val="20000"/>
        </a:spcBef>
        <a:buFont typeface="Arial"/>
        <a:buChar char="•"/>
        <a:defRPr sz="9700" kern="1200">
          <a:solidFill>
            <a:schemeClr val="tx1"/>
          </a:solidFill>
          <a:latin typeface="+mn-lt"/>
          <a:ea typeface="+mn-ea"/>
          <a:cs typeface="+mn-cs"/>
        </a:defRPr>
      </a:lvl7pPr>
      <a:lvl8pPr marL="16458858" indent="-1097257" algn="l" defTabSz="2194514" rtl="0" eaLnBrk="1" latinLnBrk="0" hangingPunct="1">
        <a:spcBef>
          <a:spcPct val="20000"/>
        </a:spcBef>
        <a:buFont typeface="Arial"/>
        <a:buChar char="•"/>
        <a:defRPr sz="9700" kern="1200">
          <a:solidFill>
            <a:schemeClr val="tx1"/>
          </a:solidFill>
          <a:latin typeface="+mn-lt"/>
          <a:ea typeface="+mn-ea"/>
          <a:cs typeface="+mn-cs"/>
        </a:defRPr>
      </a:lvl8pPr>
      <a:lvl9pPr marL="18653372" indent="-1097257" algn="l" defTabSz="2194514" rtl="0" eaLnBrk="1" latinLnBrk="0" hangingPunct="1">
        <a:spcBef>
          <a:spcPct val="20000"/>
        </a:spcBef>
        <a:buFont typeface="Arial"/>
        <a:buChar char="•"/>
        <a:defRPr sz="9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2194514" rtl="0" eaLnBrk="1" latinLnBrk="0" hangingPunct="1">
        <a:defRPr sz="8700" kern="1200">
          <a:solidFill>
            <a:schemeClr val="tx1"/>
          </a:solidFill>
          <a:latin typeface="+mn-lt"/>
          <a:ea typeface="+mn-ea"/>
          <a:cs typeface="+mn-cs"/>
        </a:defRPr>
      </a:lvl1pPr>
      <a:lvl2pPr marL="2194514" algn="l" defTabSz="2194514" rtl="0" eaLnBrk="1" latinLnBrk="0" hangingPunct="1">
        <a:defRPr sz="8700" kern="1200">
          <a:solidFill>
            <a:schemeClr val="tx1"/>
          </a:solidFill>
          <a:latin typeface="+mn-lt"/>
          <a:ea typeface="+mn-ea"/>
          <a:cs typeface="+mn-cs"/>
        </a:defRPr>
      </a:lvl2pPr>
      <a:lvl3pPr marL="4389028" algn="l" defTabSz="2194514" rtl="0" eaLnBrk="1" latinLnBrk="0" hangingPunct="1">
        <a:defRPr sz="8700" kern="1200">
          <a:solidFill>
            <a:schemeClr val="tx1"/>
          </a:solidFill>
          <a:latin typeface="+mn-lt"/>
          <a:ea typeface="+mn-ea"/>
          <a:cs typeface="+mn-cs"/>
        </a:defRPr>
      </a:lvl3pPr>
      <a:lvl4pPr marL="6583543" algn="l" defTabSz="2194514" rtl="0" eaLnBrk="1" latinLnBrk="0" hangingPunct="1">
        <a:defRPr sz="8700" kern="1200">
          <a:solidFill>
            <a:schemeClr val="tx1"/>
          </a:solidFill>
          <a:latin typeface="+mn-lt"/>
          <a:ea typeface="+mn-ea"/>
          <a:cs typeface="+mn-cs"/>
        </a:defRPr>
      </a:lvl4pPr>
      <a:lvl5pPr marL="8778057" algn="l" defTabSz="2194514" rtl="0" eaLnBrk="1" latinLnBrk="0" hangingPunct="1">
        <a:defRPr sz="8700" kern="1200">
          <a:solidFill>
            <a:schemeClr val="tx1"/>
          </a:solidFill>
          <a:latin typeface="+mn-lt"/>
          <a:ea typeface="+mn-ea"/>
          <a:cs typeface="+mn-cs"/>
        </a:defRPr>
      </a:lvl5pPr>
      <a:lvl6pPr marL="10972571" algn="l" defTabSz="2194514" rtl="0" eaLnBrk="1" latinLnBrk="0" hangingPunct="1">
        <a:defRPr sz="8700" kern="1200">
          <a:solidFill>
            <a:schemeClr val="tx1"/>
          </a:solidFill>
          <a:latin typeface="+mn-lt"/>
          <a:ea typeface="+mn-ea"/>
          <a:cs typeface="+mn-cs"/>
        </a:defRPr>
      </a:lvl6pPr>
      <a:lvl7pPr marL="13167085" algn="l" defTabSz="2194514" rtl="0" eaLnBrk="1" latinLnBrk="0" hangingPunct="1">
        <a:defRPr sz="8700" kern="1200">
          <a:solidFill>
            <a:schemeClr val="tx1"/>
          </a:solidFill>
          <a:latin typeface="+mn-lt"/>
          <a:ea typeface="+mn-ea"/>
          <a:cs typeface="+mn-cs"/>
        </a:defRPr>
      </a:lvl7pPr>
      <a:lvl8pPr marL="15361599" algn="l" defTabSz="2194514" rtl="0" eaLnBrk="1" latinLnBrk="0" hangingPunct="1">
        <a:defRPr sz="8700" kern="1200">
          <a:solidFill>
            <a:schemeClr val="tx1"/>
          </a:solidFill>
          <a:latin typeface="+mn-lt"/>
          <a:ea typeface="+mn-ea"/>
          <a:cs typeface="+mn-cs"/>
        </a:defRPr>
      </a:lvl8pPr>
      <a:lvl9pPr marL="17556115" algn="l" defTabSz="2194514" rtl="0" eaLnBrk="1" latinLnBrk="0" hangingPunct="1">
        <a:defRPr sz="87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ctrTitle"/>
          </p:nvPr>
        </p:nvSpPr>
        <p:spPr>
          <a:xfrm>
            <a:off x="0" y="4"/>
            <a:ext cx="43891200" cy="5851781"/>
          </a:xfrm>
          <a:solidFill>
            <a:schemeClr val="bg1"/>
          </a:solidFill>
        </p:spPr>
        <p:txBody>
          <a:bodyPr>
            <a:noAutofit/>
          </a:bodyPr>
          <a:lstStyle/>
          <a:p>
            <a:r>
              <a:rPr lang="en-US" sz="14000" dirty="0">
                <a:solidFill>
                  <a:srgbClr val="72598D"/>
                </a:solidFill>
                <a:latin typeface="Gill Sans"/>
                <a:cs typeface="Gill Sans"/>
              </a:rPr>
              <a:t>Title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362142" y="5851781"/>
            <a:ext cx="41353137" cy="2505291"/>
          </a:xfrm>
          <a:prstGeom prst="rect">
            <a:avLst/>
          </a:prstGeom>
          <a:noFill/>
        </p:spPr>
        <p:txBody>
          <a:bodyPr wrap="square" lIns="438903" tIns="219451" rIns="438903" bIns="219451" rtlCol="0">
            <a:spAutoFit/>
          </a:bodyPr>
          <a:lstStyle/>
          <a:p>
            <a:pPr algn="ctr"/>
            <a:r>
              <a:rPr lang="en-US" sz="6700" dirty="0">
                <a:latin typeface="Gill Sans"/>
                <a:cs typeface="Gill Sans"/>
              </a:rPr>
              <a:t>(Your name here)</a:t>
            </a:r>
          </a:p>
          <a:p>
            <a:pPr algn="ctr"/>
            <a:r>
              <a:rPr lang="en-US" sz="6700" dirty="0">
                <a:latin typeface="Gill Sans"/>
                <a:cs typeface="Gill Sans"/>
              </a:rPr>
              <a:t>(Faculty sponsor here)</a:t>
            </a:r>
          </a:p>
        </p:txBody>
      </p:sp>
      <p:sp>
        <p:nvSpPr>
          <p:cNvPr id="31" name="Subtitle 2"/>
          <p:cNvSpPr txBox="1">
            <a:spLocks/>
          </p:cNvSpPr>
          <p:nvPr/>
        </p:nvSpPr>
        <p:spPr>
          <a:xfrm>
            <a:off x="3091540" y="29609388"/>
            <a:ext cx="37359773" cy="3265713"/>
          </a:xfrm>
          <a:prstGeom prst="rect">
            <a:avLst/>
          </a:prstGeom>
        </p:spPr>
        <p:txBody>
          <a:bodyPr vert="horz" lIns="438903" tIns="219451" rIns="438903" bIns="219451" rtlCol="0">
            <a:norm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32" name="TextBox 31"/>
          <p:cNvSpPr txBox="1"/>
          <p:nvPr/>
        </p:nvSpPr>
        <p:spPr>
          <a:xfrm>
            <a:off x="1405241" y="11404529"/>
            <a:ext cx="11777107" cy="146809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lIns="128016" tIns="64008" rIns="128016" bIns="64008" rtlCol="0">
            <a:spAutoFit/>
          </a:bodyPr>
          <a:lstStyle/>
          <a:p>
            <a:endParaRPr lang="en-US" dirty="0"/>
          </a:p>
        </p:txBody>
      </p:sp>
      <p:sp>
        <p:nvSpPr>
          <p:cNvPr id="33" name="TextBox 32"/>
          <p:cNvSpPr txBox="1"/>
          <p:nvPr/>
        </p:nvSpPr>
        <p:spPr>
          <a:xfrm>
            <a:off x="1369599" y="10078463"/>
            <a:ext cx="11812749" cy="1206484"/>
          </a:xfrm>
          <a:prstGeom prst="rect">
            <a:avLst/>
          </a:prstGeom>
          <a:solidFill>
            <a:srgbClr val="72598D"/>
          </a:solidFill>
          <a:ln>
            <a:noFill/>
          </a:ln>
        </p:spPr>
        <p:txBody>
          <a:bodyPr wrap="square" lIns="128016" tIns="64008" rIns="128016" bIns="64008" rtlCol="0">
            <a:spAutoFit/>
          </a:bodyPr>
          <a:lstStyle/>
          <a:p>
            <a:pPr algn="ctr"/>
            <a:r>
              <a:rPr lang="en-US" sz="7000" dirty="0">
                <a:solidFill>
                  <a:schemeClr val="bg1"/>
                </a:solidFill>
                <a:latin typeface="Gill Sans"/>
                <a:cs typeface="Gill Sans"/>
              </a:rPr>
              <a:t>Abstract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14135046" y="10098252"/>
            <a:ext cx="16110361" cy="1206484"/>
          </a:xfrm>
          <a:prstGeom prst="rect">
            <a:avLst/>
          </a:prstGeom>
          <a:solidFill>
            <a:srgbClr val="72598D"/>
          </a:solidFill>
          <a:ln>
            <a:noFill/>
          </a:ln>
        </p:spPr>
        <p:txBody>
          <a:bodyPr wrap="square" lIns="128016" tIns="64008" rIns="128016" bIns="64008" rtlCol="0">
            <a:spAutoFit/>
          </a:bodyPr>
          <a:lstStyle/>
          <a:p>
            <a:pPr algn="ctr"/>
            <a:r>
              <a:rPr lang="en-US" sz="7000" dirty="0">
                <a:solidFill>
                  <a:srgbClr val="FFFFFF"/>
                </a:solidFill>
                <a:latin typeface="Gill Sans"/>
                <a:cs typeface="Gill Sans"/>
              </a:rPr>
              <a:t>Data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14135045" y="11432354"/>
            <a:ext cx="16110361" cy="146809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lIns="128016" tIns="64008" rIns="128016" bIns="64008" rtlCol="0">
            <a:spAutoFit/>
          </a:bodyPr>
          <a:lstStyle/>
          <a:p>
            <a:endParaRPr lang="en-US" dirty="0"/>
          </a:p>
        </p:txBody>
      </p:sp>
      <p:sp>
        <p:nvSpPr>
          <p:cNvPr id="38" name="TextBox 37"/>
          <p:cNvSpPr txBox="1"/>
          <p:nvPr/>
        </p:nvSpPr>
        <p:spPr>
          <a:xfrm>
            <a:off x="31020509" y="10086389"/>
            <a:ext cx="11630803" cy="1206484"/>
          </a:xfrm>
          <a:prstGeom prst="rect">
            <a:avLst/>
          </a:prstGeom>
          <a:solidFill>
            <a:srgbClr val="72598D"/>
          </a:solidFill>
          <a:ln>
            <a:noFill/>
          </a:ln>
        </p:spPr>
        <p:txBody>
          <a:bodyPr wrap="square" lIns="128016" tIns="64008" rIns="128016" bIns="64008" rtlCol="0">
            <a:spAutoFit/>
          </a:bodyPr>
          <a:lstStyle/>
          <a:p>
            <a:pPr algn="ctr"/>
            <a:r>
              <a:rPr lang="en-US" sz="7000" dirty="0">
                <a:solidFill>
                  <a:srgbClr val="FFFFFF"/>
                </a:solidFill>
                <a:latin typeface="Gill Sans"/>
                <a:cs typeface="Gill Sans"/>
              </a:rPr>
              <a:t>Results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31020509" y="11404529"/>
            <a:ext cx="11630801" cy="146809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lIns="128016" tIns="64008" rIns="128016" bIns="64008" rtlCol="0">
            <a:spAutoFit/>
          </a:bodyPr>
          <a:lstStyle/>
          <a:p>
            <a:endParaRPr lang="en-US" dirty="0"/>
          </a:p>
        </p:txBody>
      </p:sp>
      <p:sp>
        <p:nvSpPr>
          <p:cNvPr id="40" name="TextBox 39"/>
          <p:cNvSpPr txBox="1"/>
          <p:nvPr/>
        </p:nvSpPr>
        <p:spPr>
          <a:xfrm>
            <a:off x="1483703" y="17942096"/>
            <a:ext cx="11777107" cy="1206484"/>
          </a:xfrm>
          <a:prstGeom prst="rect">
            <a:avLst/>
          </a:prstGeom>
          <a:solidFill>
            <a:srgbClr val="72598D"/>
          </a:solidFill>
          <a:ln>
            <a:noFill/>
          </a:ln>
        </p:spPr>
        <p:txBody>
          <a:bodyPr wrap="square" lIns="128016" tIns="64008" rIns="128016" bIns="64008" rtlCol="0">
            <a:spAutoFit/>
          </a:bodyPr>
          <a:lstStyle/>
          <a:p>
            <a:pPr algn="ctr"/>
            <a:r>
              <a:rPr lang="en-US" sz="7000" dirty="0">
                <a:solidFill>
                  <a:srgbClr val="FFFFFF"/>
                </a:solidFill>
                <a:latin typeface="Gill Sans"/>
                <a:cs typeface="Gill Sans"/>
              </a:rPr>
              <a:t>Procedure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1483703" y="19291154"/>
            <a:ext cx="11777107" cy="146809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lIns="128016" tIns="64008" rIns="128016" bIns="64008" rtlCol="0">
            <a:spAutoFit/>
          </a:bodyPr>
          <a:lstStyle/>
          <a:p>
            <a:endParaRPr lang="en-US" dirty="0"/>
          </a:p>
        </p:txBody>
      </p:sp>
      <p:sp>
        <p:nvSpPr>
          <p:cNvPr id="42" name="TextBox 41"/>
          <p:cNvSpPr txBox="1"/>
          <p:nvPr/>
        </p:nvSpPr>
        <p:spPr>
          <a:xfrm>
            <a:off x="31020509" y="20663336"/>
            <a:ext cx="11743643" cy="1206484"/>
          </a:xfrm>
          <a:prstGeom prst="rect">
            <a:avLst/>
          </a:prstGeom>
          <a:solidFill>
            <a:srgbClr val="72598D"/>
          </a:solidFill>
          <a:ln>
            <a:noFill/>
          </a:ln>
        </p:spPr>
        <p:txBody>
          <a:bodyPr wrap="square" lIns="128016" tIns="64008" rIns="128016" bIns="64008" rtlCol="0">
            <a:spAutoFit/>
          </a:bodyPr>
          <a:lstStyle/>
          <a:p>
            <a:pPr algn="ctr"/>
            <a:r>
              <a:rPr lang="en-US" sz="7000" dirty="0">
                <a:solidFill>
                  <a:srgbClr val="FFFFFF"/>
                </a:solidFill>
                <a:latin typeface="Gill Sans"/>
                <a:cs typeface="Gill Sans"/>
              </a:rPr>
              <a:t>Discussion</a:t>
            </a:r>
          </a:p>
        </p:txBody>
      </p:sp>
      <p:sp>
        <p:nvSpPr>
          <p:cNvPr id="43" name="TextBox 42"/>
          <p:cNvSpPr txBox="1"/>
          <p:nvPr/>
        </p:nvSpPr>
        <p:spPr>
          <a:xfrm>
            <a:off x="31080986" y="21956228"/>
            <a:ext cx="11630801" cy="146809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lIns="128016" tIns="64008" rIns="128016" bIns="64008" rtlCol="0">
            <a:spAutoFit/>
          </a:bodyPr>
          <a:lstStyle/>
          <a:p>
            <a:endParaRPr lang="en-US" dirty="0"/>
          </a:p>
        </p:txBody>
      </p:sp>
      <p:sp>
        <p:nvSpPr>
          <p:cNvPr id="44" name="TextBox 43"/>
          <p:cNvSpPr txBox="1"/>
          <p:nvPr/>
        </p:nvSpPr>
        <p:spPr>
          <a:xfrm>
            <a:off x="1483703" y="28230675"/>
            <a:ext cx="41167607" cy="1206484"/>
          </a:xfrm>
          <a:prstGeom prst="rect">
            <a:avLst/>
          </a:prstGeom>
          <a:solidFill>
            <a:srgbClr val="72598D"/>
          </a:solidFill>
          <a:ln>
            <a:noFill/>
          </a:ln>
        </p:spPr>
        <p:txBody>
          <a:bodyPr wrap="square" lIns="128016" tIns="64008" rIns="128016" bIns="64008" rtlCol="0">
            <a:spAutoFit/>
          </a:bodyPr>
          <a:lstStyle/>
          <a:p>
            <a:pPr algn="ctr"/>
            <a:r>
              <a:rPr lang="en-US" sz="7000" dirty="0">
                <a:solidFill>
                  <a:srgbClr val="FFFFFF"/>
                </a:solidFill>
                <a:latin typeface="Gill Sans"/>
                <a:cs typeface="Gill Sans"/>
              </a:rPr>
              <a:t>References</a:t>
            </a:r>
          </a:p>
        </p:txBody>
      </p:sp>
      <p:sp>
        <p:nvSpPr>
          <p:cNvPr id="45" name="TextBox 44"/>
          <p:cNvSpPr txBox="1"/>
          <p:nvPr/>
        </p:nvSpPr>
        <p:spPr>
          <a:xfrm>
            <a:off x="1483703" y="29510573"/>
            <a:ext cx="41167608" cy="146809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lIns="128016" tIns="64008" rIns="128016" bIns="64008" rtlCol="0">
            <a:spAutoFit/>
          </a:bodyPr>
          <a:lstStyle/>
          <a:p>
            <a:endParaRPr lang="en-US" dirty="0"/>
          </a:p>
        </p:txBody>
      </p:sp>
      <p:pic>
        <p:nvPicPr>
          <p:cNvPr id="19" name="Picture 18" descr="naz logo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91539" y="6377280"/>
            <a:ext cx="7552183" cy="3020874"/>
          </a:xfrm>
          <a:prstGeom prst="rect">
            <a:avLst/>
          </a:prstGeom>
        </p:spPr>
      </p:pic>
      <p:pic>
        <p:nvPicPr>
          <p:cNvPr id="20" name="Picture 19" descr="new cars logo.pd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13528" y="6377280"/>
            <a:ext cx="3020874" cy="30208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509965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150</TotalTime>
  <Words>326</Words>
  <Application>Microsoft Office PowerPoint</Application>
  <PresentationFormat>Custom</PresentationFormat>
  <Paragraphs>35</Paragraphs>
  <Slides>1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2" baseType="lpstr">
      <vt:lpstr>Office Theme</vt:lpstr>
      <vt:lpstr>Title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Title</dc:title>
  <dc:creator>Default User Name</dc:creator>
  <cp:lastModifiedBy>ITS</cp:lastModifiedBy>
  <cp:revision>11</cp:revision>
  <dcterms:created xsi:type="dcterms:W3CDTF">2014-11-10T16:57:26Z</dcterms:created>
  <dcterms:modified xsi:type="dcterms:W3CDTF">2015-03-31T17:07:17Z</dcterms:modified>
</cp:coreProperties>
</file>