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35E"/>
    <a:srgbClr val="4E8E86"/>
    <a:srgbClr val="72598D"/>
    <a:srgbClr val="342C40"/>
    <a:srgbClr val="648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99" autoAdjust="0"/>
  </p:normalViewPr>
  <p:slideViewPr>
    <p:cSldViewPr snapToGrid="0" snapToObjects="1">
      <p:cViewPr>
        <p:scale>
          <a:sx n="28" d="100"/>
          <a:sy n="28" d="100"/>
        </p:scale>
        <p:origin x="-300" y="2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201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7B805-FFAD-844B-A279-1907C425DAAF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9C07-1566-4B4E-A421-C7FFCC97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99C07-1566-4B4E-A421-C7FFCC976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55CA-1939-0245-B479-6DBE09760A5E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59D1C-970B-A14D-BADC-C3C1A958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"/>
            <a:ext cx="43891200" cy="585178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4000" dirty="0">
                <a:solidFill>
                  <a:srgbClr val="60835E"/>
                </a:solidFill>
                <a:latin typeface="Gill Sans"/>
                <a:cs typeface="Gill Sans"/>
              </a:rPr>
              <a:t>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2142" y="5851781"/>
            <a:ext cx="41353137" cy="2505291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sz="67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6700" dirty="0">
                <a:latin typeface="Gill Sans"/>
                <a:cs typeface="Gill Sans"/>
              </a:rPr>
              <a:t>(Faculty sponsor here)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91540" y="29609388"/>
            <a:ext cx="37359773" cy="326571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05241" y="11404529"/>
            <a:ext cx="11777107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69599" y="10078463"/>
            <a:ext cx="11812749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Gill Sans"/>
                <a:cs typeface="Gill Sans"/>
              </a:rPr>
              <a:t>Abstract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135046" y="10098252"/>
            <a:ext cx="16110361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35045" y="11432354"/>
            <a:ext cx="1611036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020509" y="10086389"/>
            <a:ext cx="11630803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Results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20509" y="11404529"/>
            <a:ext cx="1163080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3703" y="17942096"/>
            <a:ext cx="11777107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Procedure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83703" y="19291154"/>
            <a:ext cx="11777107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1020509" y="20663336"/>
            <a:ext cx="11743643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Discussion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080986" y="21956228"/>
            <a:ext cx="11630801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83703" y="28230675"/>
            <a:ext cx="41167607" cy="1206484"/>
          </a:xfrm>
          <a:prstGeom prst="rect">
            <a:avLst/>
          </a:prstGeom>
          <a:solidFill>
            <a:srgbClr val="60835E"/>
          </a:solidFill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FFFFFF"/>
                </a:solidFill>
                <a:latin typeface="Gill Sans"/>
                <a:cs typeface="Gill Sans"/>
              </a:rPr>
              <a:t>References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83703" y="29510573"/>
            <a:ext cx="41167608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naz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9" y="6377280"/>
            <a:ext cx="7552183" cy="3020874"/>
          </a:xfrm>
          <a:prstGeom prst="rect">
            <a:avLst/>
          </a:prstGeom>
        </p:spPr>
      </p:pic>
      <p:pic>
        <p:nvPicPr>
          <p:cNvPr id="20" name="Picture 19" descr="new cars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528" y="6377280"/>
            <a:ext cx="3020874" cy="3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326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Default User Name</dc:creator>
  <cp:lastModifiedBy>ITS</cp:lastModifiedBy>
  <cp:revision>12</cp:revision>
  <dcterms:created xsi:type="dcterms:W3CDTF">2014-11-10T16:57:26Z</dcterms:created>
  <dcterms:modified xsi:type="dcterms:W3CDTF">2015-03-31T17:08:00Z</dcterms:modified>
</cp:coreProperties>
</file>